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6" r:id="rId5"/>
    <p:sldId id="267" r:id="rId6"/>
    <p:sldId id="268" r:id="rId7"/>
    <p:sldId id="269" r:id="rId8"/>
    <p:sldId id="270" r:id="rId9"/>
    <p:sldId id="271" r:id="rId10"/>
    <p:sldId id="272"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B77800-494E-43C7-ACCD-ECFD7EC12E0C}" v="20" dt="2025-01-23T00:04:14.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Chitramoy (Omaha)" userId="b02e09d6-29e8-4e72-a082-80806ef322b3" providerId="ADAL" clId="{9DB77800-494E-43C7-ACCD-ECFD7EC12E0C}"/>
    <pc:docChg chg="undo custSel addSld delSld modSld">
      <pc:chgData name="Mukherjee, Chitramoy (Omaha)" userId="b02e09d6-29e8-4e72-a082-80806ef322b3" providerId="ADAL" clId="{9DB77800-494E-43C7-ACCD-ECFD7EC12E0C}" dt="2025-01-23T00:04:14.060" v="708"/>
      <pc:docMkLst>
        <pc:docMk/>
      </pc:docMkLst>
      <pc:sldChg chg="addSp delSp modSp mod modTransition modAnim">
        <pc:chgData name="Mukherjee, Chitramoy (Omaha)" userId="b02e09d6-29e8-4e72-a082-80806ef322b3" providerId="ADAL" clId="{9DB77800-494E-43C7-ACCD-ECFD7EC12E0C}" dt="2025-01-23T00:04:14.060" v="708"/>
        <pc:sldMkLst>
          <pc:docMk/>
          <pc:sldMk cId="3378899318" sldId="256"/>
        </pc:sldMkLst>
        <pc:spChg chg="mod">
          <ac:chgData name="Mukherjee, Chitramoy (Omaha)" userId="b02e09d6-29e8-4e72-a082-80806ef322b3" providerId="ADAL" clId="{9DB77800-494E-43C7-ACCD-ECFD7EC12E0C}" dt="2025-01-20T13:56:43.984" v="5" actId="255"/>
          <ac:spMkLst>
            <pc:docMk/>
            <pc:sldMk cId="3378899318" sldId="256"/>
            <ac:spMk id="2" creationId="{1406C51B-7923-3FCD-9F3B-D359C17C45F4}"/>
          </ac:spMkLst>
        </pc:spChg>
        <pc:spChg chg="add">
          <ac:chgData name="Mukherjee, Chitramoy (Omaha)" userId="b02e09d6-29e8-4e72-a082-80806ef322b3" providerId="ADAL" clId="{9DB77800-494E-43C7-ACCD-ECFD7EC12E0C}" dt="2025-01-20T13:57:13.514" v="6" actId="22"/>
          <ac:spMkLst>
            <pc:docMk/>
            <pc:sldMk cId="3378899318" sldId="256"/>
            <ac:spMk id="4" creationId="{DE0D3C23-0FD2-F36E-1235-B60B7663924B}"/>
          </ac:spMkLst>
        </pc:spChg>
        <pc:picChg chg="del">
          <ac:chgData name="Mukherjee, Chitramoy (Omaha)" userId="b02e09d6-29e8-4e72-a082-80806ef322b3" providerId="ADAL" clId="{9DB77800-494E-43C7-ACCD-ECFD7EC12E0C}" dt="2025-01-20T13:56:02.339" v="2" actId="478"/>
          <ac:picMkLst>
            <pc:docMk/>
            <pc:sldMk cId="3378899318" sldId="256"/>
            <ac:picMk id="9" creationId="{B3277701-19F0-F9B8-51D7-002C8FCCBFF5}"/>
          </ac:picMkLst>
        </pc:picChg>
        <pc:picChg chg="del">
          <ac:chgData name="Mukherjee, Chitramoy (Omaha)" userId="b02e09d6-29e8-4e72-a082-80806ef322b3" providerId="ADAL" clId="{9DB77800-494E-43C7-ACCD-ECFD7EC12E0C}" dt="2025-01-20T13:55:50.694" v="0" actId="478"/>
          <ac:picMkLst>
            <pc:docMk/>
            <pc:sldMk cId="3378899318" sldId="256"/>
            <ac:picMk id="10" creationId="{848A39CD-9D31-69A3-7770-95E4D48C290D}"/>
          </ac:picMkLst>
        </pc:picChg>
        <pc:picChg chg="add del mod">
          <ac:chgData name="Mukherjee, Chitramoy (Omaha)" userId="b02e09d6-29e8-4e72-a082-80806ef322b3" providerId="ADAL" clId="{9DB77800-494E-43C7-ACCD-ECFD7EC12E0C}" dt="2025-01-22T23:53:18.555" v="703"/>
          <ac:picMkLst>
            <pc:docMk/>
            <pc:sldMk cId="3378899318" sldId="256"/>
            <ac:picMk id="11" creationId="{13CFE72C-13BE-3EA7-5AF8-4940F2E86041}"/>
          </ac:picMkLst>
        </pc:picChg>
        <pc:picChg chg="add del mod ord">
          <ac:chgData name="Mukherjee, Chitramoy (Omaha)" userId="b02e09d6-29e8-4e72-a082-80806ef322b3" providerId="ADAL" clId="{9DB77800-494E-43C7-ACCD-ECFD7EC12E0C}" dt="2025-01-22T23:54:22.412" v="704"/>
          <ac:picMkLst>
            <pc:docMk/>
            <pc:sldMk cId="3378899318" sldId="256"/>
            <ac:picMk id="13" creationId="{C1716974-AF44-E09D-483C-75A7FF5BC0F6}"/>
          </ac:picMkLst>
        </pc:picChg>
        <pc:picChg chg="add del mod">
          <ac:chgData name="Mukherjee, Chitramoy (Omaha)" userId="b02e09d6-29e8-4e72-a082-80806ef322b3" providerId="ADAL" clId="{9DB77800-494E-43C7-ACCD-ECFD7EC12E0C}" dt="2025-01-22T23:54:44.379" v="707"/>
          <ac:picMkLst>
            <pc:docMk/>
            <pc:sldMk cId="3378899318" sldId="256"/>
            <ac:picMk id="14" creationId="{041BA402-2CB9-4CC8-EF56-F4CA5ECD7BDF}"/>
          </ac:picMkLst>
        </pc:picChg>
        <pc:picChg chg="add del mod ord">
          <ac:chgData name="Mukherjee, Chitramoy (Omaha)" userId="b02e09d6-29e8-4e72-a082-80806ef322b3" providerId="ADAL" clId="{9DB77800-494E-43C7-ACCD-ECFD7EC12E0C}" dt="2025-01-23T00:04:14.060" v="708"/>
          <ac:picMkLst>
            <pc:docMk/>
            <pc:sldMk cId="3378899318" sldId="256"/>
            <ac:picMk id="16" creationId="{1E5F401E-1ABC-006A-ECFA-BF5B76D6787C}"/>
          </ac:picMkLst>
        </pc:picChg>
        <pc:picChg chg="add mod">
          <ac:chgData name="Mukherjee, Chitramoy (Omaha)" userId="b02e09d6-29e8-4e72-a082-80806ef322b3" providerId="ADAL" clId="{9DB77800-494E-43C7-ACCD-ECFD7EC12E0C}" dt="2025-01-23T00:04:14.060" v="708"/>
          <ac:picMkLst>
            <pc:docMk/>
            <pc:sldMk cId="3378899318" sldId="256"/>
            <ac:picMk id="17" creationId="{979EA293-9E9E-EEE1-CC10-A6FF848EE5C2}"/>
          </ac:picMkLst>
        </pc:picChg>
      </pc:sldChg>
      <pc:sldChg chg="addSp delSp modSp mod modTransition modAnim">
        <pc:chgData name="Mukherjee, Chitramoy (Omaha)" userId="b02e09d6-29e8-4e72-a082-80806ef322b3" providerId="ADAL" clId="{9DB77800-494E-43C7-ACCD-ECFD7EC12E0C}" dt="2025-01-23T00:04:14.060" v="708"/>
        <pc:sldMkLst>
          <pc:docMk/>
          <pc:sldMk cId="1087902478" sldId="257"/>
        </pc:sldMkLst>
        <pc:spChg chg="del mod">
          <ac:chgData name="Mukherjee, Chitramoy (Omaha)" userId="b02e09d6-29e8-4e72-a082-80806ef322b3" providerId="ADAL" clId="{9DB77800-494E-43C7-ACCD-ECFD7EC12E0C}" dt="2025-01-20T13:57:35.627" v="9" actId="21"/>
          <ac:spMkLst>
            <pc:docMk/>
            <pc:sldMk cId="1087902478" sldId="257"/>
            <ac:spMk id="2" creationId="{730B401E-D2FE-A8DE-885F-8AA38DC48B72}"/>
          </ac:spMkLst>
        </pc:spChg>
        <pc:spChg chg="add mod">
          <ac:chgData name="Mukherjee, Chitramoy (Omaha)" userId="b02e09d6-29e8-4e72-a082-80806ef322b3" providerId="ADAL" clId="{9DB77800-494E-43C7-ACCD-ECFD7EC12E0C}" dt="2025-01-21T04:39:22.771" v="305" actId="20577"/>
          <ac:spMkLst>
            <pc:docMk/>
            <pc:sldMk cId="1087902478" sldId="257"/>
            <ac:spMk id="4" creationId="{6D0EB147-B311-4C47-AC8A-4857C404D107}"/>
          </ac:spMkLst>
        </pc:spChg>
        <pc:spChg chg="add mod">
          <ac:chgData name="Mukherjee, Chitramoy (Omaha)" userId="b02e09d6-29e8-4e72-a082-80806ef322b3" providerId="ADAL" clId="{9DB77800-494E-43C7-ACCD-ECFD7EC12E0C}" dt="2025-01-21T04:44:34.270" v="324" actId="27636"/>
          <ac:spMkLst>
            <pc:docMk/>
            <pc:sldMk cId="1087902478" sldId="257"/>
            <ac:spMk id="6" creationId="{36331F2A-B48B-DE1F-BB29-E888CE94C0A7}"/>
          </ac:spMkLst>
        </pc:spChg>
        <pc:spChg chg="add mod">
          <ac:chgData name="Mukherjee, Chitramoy (Omaha)" userId="b02e09d6-29e8-4e72-a082-80806ef322b3" providerId="ADAL" clId="{9DB77800-494E-43C7-ACCD-ECFD7EC12E0C}" dt="2025-01-21T04:44:39.430" v="325" actId="255"/>
          <ac:spMkLst>
            <pc:docMk/>
            <pc:sldMk cId="1087902478" sldId="257"/>
            <ac:spMk id="9" creationId="{13A58C79-5B56-DA44-199A-527458756989}"/>
          </ac:spMkLst>
        </pc:spChg>
        <pc:spChg chg="add mod">
          <ac:chgData name="Mukherjee, Chitramoy (Omaha)" userId="b02e09d6-29e8-4e72-a082-80806ef322b3" providerId="ADAL" clId="{9DB77800-494E-43C7-ACCD-ECFD7EC12E0C}" dt="2025-01-21T04:39:01.317" v="298" actId="20577"/>
          <ac:spMkLst>
            <pc:docMk/>
            <pc:sldMk cId="1087902478" sldId="257"/>
            <ac:spMk id="11" creationId="{91653203-C51C-8494-2CF7-D03883DFA97D}"/>
          </ac:spMkLst>
        </pc:spChg>
        <pc:picChg chg="del">
          <ac:chgData name="Mukherjee, Chitramoy (Omaha)" userId="b02e09d6-29e8-4e72-a082-80806ef322b3" providerId="ADAL" clId="{9DB77800-494E-43C7-ACCD-ECFD7EC12E0C}" dt="2025-01-20T13:57:27.628" v="7" actId="478"/>
          <ac:picMkLst>
            <pc:docMk/>
            <pc:sldMk cId="1087902478" sldId="257"/>
            <ac:picMk id="8" creationId="{B6A026F2-1F9F-304A-C0D5-1608630B9095}"/>
          </ac:picMkLst>
        </pc:picChg>
        <pc:picChg chg="add del mod">
          <ac:chgData name="Mukherjee, Chitramoy (Omaha)" userId="b02e09d6-29e8-4e72-a082-80806ef322b3" providerId="ADAL" clId="{9DB77800-494E-43C7-ACCD-ECFD7EC12E0C}" dt="2025-01-22T23:53:18.555" v="703"/>
          <ac:picMkLst>
            <pc:docMk/>
            <pc:sldMk cId="1087902478" sldId="257"/>
            <ac:picMk id="15" creationId="{3F9DBFDC-FCAF-57C9-8B2B-383606DACB43}"/>
          </ac:picMkLst>
        </pc:picChg>
        <pc:picChg chg="add del mod ord">
          <ac:chgData name="Mukherjee, Chitramoy (Omaha)" userId="b02e09d6-29e8-4e72-a082-80806ef322b3" providerId="ADAL" clId="{9DB77800-494E-43C7-ACCD-ECFD7EC12E0C}" dt="2025-01-22T23:54:22.412" v="704"/>
          <ac:picMkLst>
            <pc:docMk/>
            <pc:sldMk cId="1087902478" sldId="257"/>
            <ac:picMk id="17" creationId="{0C2321D9-CA15-D158-D90F-461EAF4687B1}"/>
          </ac:picMkLst>
        </pc:picChg>
        <pc:picChg chg="add del mod">
          <ac:chgData name="Mukherjee, Chitramoy (Omaha)" userId="b02e09d6-29e8-4e72-a082-80806ef322b3" providerId="ADAL" clId="{9DB77800-494E-43C7-ACCD-ECFD7EC12E0C}" dt="2025-01-22T23:54:44.379" v="707"/>
          <ac:picMkLst>
            <pc:docMk/>
            <pc:sldMk cId="1087902478" sldId="257"/>
            <ac:picMk id="18" creationId="{63C311AC-ECB2-2F8D-206F-75F8849F808D}"/>
          </ac:picMkLst>
        </pc:picChg>
        <pc:picChg chg="add del mod ord">
          <ac:chgData name="Mukherjee, Chitramoy (Omaha)" userId="b02e09d6-29e8-4e72-a082-80806ef322b3" providerId="ADAL" clId="{9DB77800-494E-43C7-ACCD-ECFD7EC12E0C}" dt="2025-01-23T00:04:14.060" v="708"/>
          <ac:picMkLst>
            <pc:docMk/>
            <pc:sldMk cId="1087902478" sldId="257"/>
            <ac:picMk id="22" creationId="{D718AEF3-E7DC-348F-0020-7AC3F0BA6368}"/>
          </ac:picMkLst>
        </pc:picChg>
        <pc:picChg chg="add mod">
          <ac:chgData name="Mukherjee, Chitramoy (Omaha)" userId="b02e09d6-29e8-4e72-a082-80806ef322b3" providerId="ADAL" clId="{9DB77800-494E-43C7-ACCD-ECFD7EC12E0C}" dt="2025-01-23T00:04:14.060" v="708"/>
          <ac:picMkLst>
            <pc:docMk/>
            <pc:sldMk cId="1087902478" sldId="257"/>
            <ac:picMk id="23" creationId="{59BA4902-3C77-EF06-AF94-B704875C987D}"/>
          </ac:picMkLst>
        </pc:picChg>
      </pc:sldChg>
      <pc:sldChg chg="addSp delSp modSp mod modTransition setBg modAnim">
        <pc:chgData name="Mukherjee, Chitramoy (Omaha)" userId="b02e09d6-29e8-4e72-a082-80806ef322b3" providerId="ADAL" clId="{9DB77800-494E-43C7-ACCD-ECFD7EC12E0C}" dt="2025-01-23T00:04:14.060" v="708"/>
        <pc:sldMkLst>
          <pc:docMk/>
          <pc:sldMk cId="496425999" sldId="258"/>
        </pc:sldMkLst>
        <pc:spChg chg="del mod">
          <ac:chgData name="Mukherjee, Chitramoy (Omaha)" userId="b02e09d6-29e8-4e72-a082-80806ef322b3" providerId="ADAL" clId="{9DB77800-494E-43C7-ACCD-ECFD7EC12E0C}" dt="2025-01-20T14:00:16.948" v="28" actId="21"/>
          <ac:spMkLst>
            <pc:docMk/>
            <pc:sldMk cId="496425999" sldId="258"/>
            <ac:spMk id="2" creationId="{4D81865F-C5C8-08DD-456F-F88F0064E152}"/>
          </ac:spMkLst>
        </pc:spChg>
        <pc:spChg chg="add mod">
          <ac:chgData name="Mukherjee, Chitramoy (Omaha)" userId="b02e09d6-29e8-4e72-a082-80806ef322b3" providerId="ADAL" clId="{9DB77800-494E-43C7-ACCD-ECFD7EC12E0C}" dt="2025-01-21T04:41:51.667" v="310" actId="108"/>
          <ac:spMkLst>
            <pc:docMk/>
            <pc:sldMk cId="496425999" sldId="258"/>
            <ac:spMk id="4" creationId="{C2D22AF0-9BFD-32E5-DF19-4A24274E1654}"/>
          </ac:spMkLst>
        </pc:spChg>
        <pc:spChg chg="add mod">
          <ac:chgData name="Mukherjee, Chitramoy (Omaha)" userId="b02e09d6-29e8-4e72-a082-80806ef322b3" providerId="ADAL" clId="{9DB77800-494E-43C7-ACCD-ECFD7EC12E0C}" dt="2025-01-21T04:44:13.973" v="320" actId="255"/>
          <ac:spMkLst>
            <pc:docMk/>
            <pc:sldMk cId="496425999" sldId="258"/>
            <ac:spMk id="7" creationId="{08E01E38-E1E2-0A53-27E8-17D36FC9844B}"/>
          </ac:spMkLst>
        </pc:spChg>
        <pc:spChg chg="add del">
          <ac:chgData name="Mukherjee, Chitramoy (Omaha)" userId="b02e09d6-29e8-4e72-a082-80806ef322b3" providerId="ADAL" clId="{9DB77800-494E-43C7-ACCD-ECFD7EC12E0C}" dt="2025-01-20T14:01:13.885" v="36" actId="22"/>
          <ac:spMkLst>
            <pc:docMk/>
            <pc:sldMk cId="496425999" sldId="258"/>
            <ac:spMk id="9" creationId="{6A959254-65F2-F9AF-ABEF-36B5C728CEDD}"/>
          </ac:spMkLst>
        </pc:spChg>
        <pc:spChg chg="add del">
          <ac:chgData name="Mukherjee, Chitramoy (Omaha)" userId="b02e09d6-29e8-4e72-a082-80806ef322b3" providerId="ADAL" clId="{9DB77800-494E-43C7-ACCD-ECFD7EC12E0C}" dt="2025-01-20T14:01:24.786" v="38" actId="22"/>
          <ac:spMkLst>
            <pc:docMk/>
            <pc:sldMk cId="496425999" sldId="258"/>
            <ac:spMk id="11" creationId="{650CFE0B-ED7D-7C33-BD1C-9572309B59A5}"/>
          </ac:spMkLst>
        </pc:spChg>
        <pc:picChg chg="del">
          <ac:chgData name="Mukherjee, Chitramoy (Omaha)" userId="b02e09d6-29e8-4e72-a082-80806ef322b3" providerId="ADAL" clId="{9DB77800-494E-43C7-ACCD-ECFD7EC12E0C}" dt="2025-01-20T14:00:11.486" v="26" actId="478"/>
          <ac:picMkLst>
            <pc:docMk/>
            <pc:sldMk cId="496425999" sldId="258"/>
            <ac:picMk id="5" creationId="{BF0205A4-31FC-1A58-1F55-6A090FC24C90}"/>
          </ac:picMkLst>
        </pc:picChg>
        <pc:picChg chg="add del mod">
          <ac:chgData name="Mukherjee, Chitramoy (Omaha)" userId="b02e09d6-29e8-4e72-a082-80806ef322b3" providerId="ADAL" clId="{9DB77800-494E-43C7-ACCD-ECFD7EC12E0C}" dt="2025-01-22T23:53:18.555" v="703"/>
          <ac:picMkLst>
            <pc:docMk/>
            <pc:sldMk cId="496425999" sldId="258"/>
            <ac:picMk id="13" creationId="{80A4D218-3EA2-CD74-B12A-66056D055744}"/>
          </ac:picMkLst>
        </pc:picChg>
        <pc:picChg chg="add del mod ord">
          <ac:chgData name="Mukherjee, Chitramoy (Omaha)" userId="b02e09d6-29e8-4e72-a082-80806ef322b3" providerId="ADAL" clId="{9DB77800-494E-43C7-ACCD-ECFD7EC12E0C}" dt="2025-01-23T00:04:14.060" v="708"/>
          <ac:picMkLst>
            <pc:docMk/>
            <pc:sldMk cId="496425999" sldId="258"/>
            <ac:picMk id="16" creationId="{9BC0D54D-AE4F-564C-C3BE-B479833E1E19}"/>
          </ac:picMkLst>
        </pc:picChg>
        <pc:picChg chg="add mod">
          <ac:chgData name="Mukherjee, Chitramoy (Omaha)" userId="b02e09d6-29e8-4e72-a082-80806ef322b3" providerId="ADAL" clId="{9DB77800-494E-43C7-ACCD-ECFD7EC12E0C}" dt="2025-01-23T00:04:14.060" v="708"/>
          <ac:picMkLst>
            <pc:docMk/>
            <pc:sldMk cId="496425999" sldId="258"/>
            <ac:picMk id="17" creationId="{5FD764D8-0C34-953C-0A57-901A87FD962E}"/>
          </ac:picMkLst>
        </pc:picChg>
      </pc:sldChg>
      <pc:sldChg chg="del">
        <pc:chgData name="Mukherjee, Chitramoy (Omaha)" userId="b02e09d6-29e8-4e72-a082-80806ef322b3" providerId="ADAL" clId="{9DB77800-494E-43C7-ACCD-ECFD7EC12E0C}" dt="2025-01-21T04:50:15.108" v="439" actId="47"/>
        <pc:sldMkLst>
          <pc:docMk/>
          <pc:sldMk cId="1698397818" sldId="259"/>
        </pc:sldMkLst>
      </pc:sldChg>
      <pc:sldChg chg="del">
        <pc:chgData name="Mukherjee, Chitramoy (Omaha)" userId="b02e09d6-29e8-4e72-a082-80806ef322b3" providerId="ADAL" clId="{9DB77800-494E-43C7-ACCD-ECFD7EC12E0C}" dt="2025-01-21T04:50:15.572" v="440" actId="47"/>
        <pc:sldMkLst>
          <pc:docMk/>
          <pc:sldMk cId="3341438773" sldId="260"/>
        </pc:sldMkLst>
      </pc:sldChg>
      <pc:sldChg chg="del">
        <pc:chgData name="Mukherjee, Chitramoy (Omaha)" userId="b02e09d6-29e8-4e72-a082-80806ef322b3" providerId="ADAL" clId="{9DB77800-494E-43C7-ACCD-ECFD7EC12E0C}" dt="2025-01-21T04:50:16.453" v="441" actId="47"/>
        <pc:sldMkLst>
          <pc:docMk/>
          <pc:sldMk cId="1025164678" sldId="261"/>
        </pc:sldMkLst>
      </pc:sldChg>
      <pc:sldChg chg="del">
        <pc:chgData name="Mukherjee, Chitramoy (Omaha)" userId="b02e09d6-29e8-4e72-a082-80806ef322b3" providerId="ADAL" clId="{9DB77800-494E-43C7-ACCD-ECFD7EC12E0C}" dt="2025-01-21T04:50:17.134" v="442" actId="47"/>
        <pc:sldMkLst>
          <pc:docMk/>
          <pc:sldMk cId="873730555" sldId="262"/>
        </pc:sldMkLst>
      </pc:sldChg>
      <pc:sldChg chg="del">
        <pc:chgData name="Mukherjee, Chitramoy (Omaha)" userId="b02e09d6-29e8-4e72-a082-80806ef322b3" providerId="ADAL" clId="{9DB77800-494E-43C7-ACCD-ECFD7EC12E0C}" dt="2025-01-21T04:50:17.870" v="443" actId="47"/>
        <pc:sldMkLst>
          <pc:docMk/>
          <pc:sldMk cId="1485387813" sldId="263"/>
        </pc:sldMkLst>
      </pc:sldChg>
      <pc:sldChg chg="addSp modSp modTransition">
        <pc:chgData name="Mukherjee, Chitramoy (Omaha)" userId="b02e09d6-29e8-4e72-a082-80806ef322b3" providerId="ADAL" clId="{9DB77800-494E-43C7-ACCD-ECFD7EC12E0C}" dt="2025-01-23T00:04:14.060" v="708"/>
        <pc:sldMkLst>
          <pc:docMk/>
          <pc:sldMk cId="1190421681" sldId="264"/>
        </pc:sldMkLst>
        <pc:picChg chg="add mod">
          <ac:chgData name="Mukherjee, Chitramoy (Omaha)" userId="b02e09d6-29e8-4e72-a082-80806ef322b3" providerId="ADAL" clId="{9DB77800-494E-43C7-ACCD-ECFD7EC12E0C}" dt="2025-01-23T00:04:14.060" v="708"/>
          <ac:picMkLst>
            <pc:docMk/>
            <pc:sldMk cId="1190421681" sldId="264"/>
            <ac:picMk id="4" creationId="{270BFBE3-5B13-EDE2-7DFF-CA7AA74F681F}"/>
          </ac:picMkLst>
        </pc:picChg>
      </pc:sldChg>
      <pc:sldChg chg="addSp delSp modSp add del mod">
        <pc:chgData name="Mukherjee, Chitramoy (Omaha)" userId="b02e09d6-29e8-4e72-a082-80806ef322b3" providerId="ADAL" clId="{9DB77800-494E-43C7-ACCD-ECFD7EC12E0C}" dt="2025-01-22T23:52:22.072" v="699" actId="47"/>
        <pc:sldMkLst>
          <pc:docMk/>
          <pc:sldMk cId="2603740062" sldId="265"/>
        </pc:sldMkLst>
        <pc:spChg chg="mod">
          <ac:chgData name="Mukherjee, Chitramoy (Omaha)" userId="b02e09d6-29e8-4e72-a082-80806ef322b3" providerId="ADAL" clId="{9DB77800-494E-43C7-ACCD-ECFD7EC12E0C}" dt="2025-01-21T04:38:33.281" v="295" actId="20577"/>
          <ac:spMkLst>
            <pc:docMk/>
            <pc:sldMk cId="2603740062" sldId="265"/>
            <ac:spMk id="4" creationId="{1E56C0F3-E453-B117-4E15-3A17525D6684}"/>
          </ac:spMkLst>
        </pc:spChg>
        <pc:spChg chg="mod">
          <ac:chgData name="Mukherjee, Chitramoy (Omaha)" userId="b02e09d6-29e8-4e72-a082-80806ef322b3" providerId="ADAL" clId="{9DB77800-494E-43C7-ACCD-ECFD7EC12E0C}" dt="2025-01-21T04:44:25.623" v="322" actId="27636"/>
          <ac:spMkLst>
            <pc:docMk/>
            <pc:sldMk cId="2603740062" sldId="265"/>
            <ac:spMk id="6" creationId="{A87FC71F-A41F-A3E1-E13D-1E5F066B3033}"/>
          </ac:spMkLst>
        </pc:spChg>
        <pc:spChg chg="del">
          <ac:chgData name="Mukherjee, Chitramoy (Omaha)" userId="b02e09d6-29e8-4e72-a082-80806ef322b3" providerId="ADAL" clId="{9DB77800-494E-43C7-ACCD-ECFD7EC12E0C}" dt="2025-01-20T17:00:42.319" v="71" actId="21"/>
          <ac:spMkLst>
            <pc:docMk/>
            <pc:sldMk cId="2603740062" sldId="265"/>
            <ac:spMk id="9" creationId="{E28CD7A4-D088-F28B-9563-2E033C040C05}"/>
          </ac:spMkLst>
        </pc:spChg>
        <pc:spChg chg="del mod">
          <ac:chgData name="Mukherjee, Chitramoy (Omaha)" userId="b02e09d6-29e8-4e72-a082-80806ef322b3" providerId="ADAL" clId="{9DB77800-494E-43C7-ACCD-ECFD7EC12E0C}" dt="2025-01-20T17:00:36.421" v="70" actId="21"/>
          <ac:spMkLst>
            <pc:docMk/>
            <pc:sldMk cId="2603740062" sldId="265"/>
            <ac:spMk id="11" creationId="{5F3370AE-5386-6572-DA42-B5DB125931FD}"/>
          </ac:spMkLst>
        </pc:spChg>
        <pc:picChg chg="add mod">
          <ac:chgData name="Mukherjee, Chitramoy (Omaha)" userId="b02e09d6-29e8-4e72-a082-80806ef322b3" providerId="ADAL" clId="{9DB77800-494E-43C7-ACCD-ECFD7EC12E0C}" dt="2025-01-22T23:52:06.173" v="698"/>
          <ac:picMkLst>
            <pc:docMk/>
            <pc:sldMk cId="2603740062" sldId="265"/>
            <ac:picMk id="3" creationId="{9E1F5308-B075-FF99-C997-397FEC48A721}"/>
          </ac:picMkLst>
        </pc:picChg>
      </pc:sldChg>
      <pc:sldChg chg="addSp modSp add mod modTransition setBg">
        <pc:chgData name="Mukherjee, Chitramoy (Omaha)" userId="b02e09d6-29e8-4e72-a082-80806ef322b3" providerId="ADAL" clId="{9DB77800-494E-43C7-ACCD-ECFD7EC12E0C}" dt="2025-01-23T00:04:14.060" v="708"/>
        <pc:sldMkLst>
          <pc:docMk/>
          <pc:sldMk cId="309337898" sldId="266"/>
        </pc:sldMkLst>
        <pc:spChg chg="mod">
          <ac:chgData name="Mukherjee, Chitramoy (Omaha)" userId="b02e09d6-29e8-4e72-a082-80806ef322b3" providerId="ADAL" clId="{9DB77800-494E-43C7-ACCD-ECFD7EC12E0C}" dt="2025-01-22T23:36:12.399" v="697" actId="20577"/>
          <ac:spMkLst>
            <pc:docMk/>
            <pc:sldMk cId="309337898" sldId="266"/>
            <ac:spMk id="4" creationId="{F62F2698-4182-297F-0BE5-822DD2CF67BC}"/>
          </ac:spMkLst>
        </pc:spChg>
        <pc:spChg chg="mod">
          <ac:chgData name="Mukherjee, Chitramoy (Omaha)" userId="b02e09d6-29e8-4e72-a082-80806ef322b3" providerId="ADAL" clId="{9DB77800-494E-43C7-ACCD-ECFD7EC12E0C}" dt="2025-01-21T04:45:23.013" v="328" actId="108"/>
          <ac:spMkLst>
            <pc:docMk/>
            <pc:sldMk cId="309337898" sldId="266"/>
            <ac:spMk id="7" creationId="{A653B0A4-A961-8696-A52E-0D384326B088}"/>
          </ac:spMkLst>
        </pc:spChg>
        <pc:picChg chg="add mod">
          <ac:chgData name="Mukherjee, Chitramoy (Omaha)" userId="b02e09d6-29e8-4e72-a082-80806ef322b3" providerId="ADAL" clId="{9DB77800-494E-43C7-ACCD-ECFD7EC12E0C}" dt="2025-01-23T00:04:14.060" v="708"/>
          <ac:picMkLst>
            <pc:docMk/>
            <pc:sldMk cId="309337898" sldId="266"/>
            <ac:picMk id="3" creationId="{E88D9BFB-A8AD-C297-7972-CE5F3555EC8D}"/>
          </ac:picMkLst>
        </pc:picChg>
      </pc:sldChg>
      <pc:sldChg chg="addSp delSp modSp add mod modTransition setBg">
        <pc:chgData name="Mukherjee, Chitramoy (Omaha)" userId="b02e09d6-29e8-4e72-a082-80806ef322b3" providerId="ADAL" clId="{9DB77800-494E-43C7-ACCD-ECFD7EC12E0C}" dt="2025-01-23T00:04:14.060" v="708"/>
        <pc:sldMkLst>
          <pc:docMk/>
          <pc:sldMk cId="1023109238" sldId="267"/>
        </pc:sldMkLst>
        <pc:spChg chg="del mod">
          <ac:chgData name="Mukherjee, Chitramoy (Omaha)" userId="b02e09d6-29e8-4e72-a082-80806ef322b3" providerId="ADAL" clId="{9DB77800-494E-43C7-ACCD-ECFD7EC12E0C}" dt="2025-01-21T04:47:34.416" v="363" actId="22"/>
          <ac:spMkLst>
            <pc:docMk/>
            <pc:sldMk cId="1023109238" sldId="267"/>
            <ac:spMk id="4" creationId="{C8E3C9E3-615C-FDA8-17C9-4B98165F59AB}"/>
          </ac:spMkLst>
        </pc:spChg>
        <pc:spChg chg="mod ord">
          <ac:chgData name="Mukherjee, Chitramoy (Omaha)" userId="b02e09d6-29e8-4e72-a082-80806ef322b3" providerId="ADAL" clId="{9DB77800-494E-43C7-ACCD-ECFD7EC12E0C}" dt="2025-01-21T04:49:10.642" v="433" actId="255"/>
          <ac:spMkLst>
            <pc:docMk/>
            <pc:sldMk cId="1023109238" sldId="267"/>
            <ac:spMk id="7" creationId="{28DCCE17-A9F8-E0C6-A335-A6A2B633526C}"/>
          </ac:spMkLst>
        </pc:spChg>
        <pc:spChg chg="add del">
          <ac:chgData name="Mukherjee, Chitramoy (Omaha)" userId="b02e09d6-29e8-4e72-a082-80806ef322b3" providerId="ADAL" clId="{9DB77800-494E-43C7-ACCD-ECFD7EC12E0C}" dt="2025-01-21T04:47:50.185" v="367" actId="26606"/>
          <ac:spMkLst>
            <pc:docMk/>
            <pc:sldMk cId="1023109238" sldId="267"/>
            <ac:spMk id="11" creationId="{F504408C-50FA-CFD3-D196-4A6F14DD950A}"/>
          </ac:spMkLst>
        </pc:spChg>
        <pc:spChg chg="add del">
          <ac:chgData name="Mukherjee, Chitramoy (Omaha)" userId="b02e09d6-29e8-4e72-a082-80806ef322b3" providerId="ADAL" clId="{9DB77800-494E-43C7-ACCD-ECFD7EC12E0C}" dt="2025-01-21T04:47:50.185" v="367" actId="26606"/>
          <ac:spMkLst>
            <pc:docMk/>
            <pc:sldMk cId="1023109238" sldId="267"/>
            <ac:spMk id="14" creationId="{3F4C104D-5F30-4811-9376-566B26E4719A}"/>
          </ac:spMkLst>
        </pc:spChg>
        <pc:spChg chg="add del">
          <ac:chgData name="Mukherjee, Chitramoy (Omaha)" userId="b02e09d6-29e8-4e72-a082-80806ef322b3" providerId="ADAL" clId="{9DB77800-494E-43C7-ACCD-ECFD7EC12E0C}" dt="2025-01-21T04:47:50.185" v="367" actId="26606"/>
          <ac:spMkLst>
            <pc:docMk/>
            <pc:sldMk cId="1023109238" sldId="267"/>
            <ac:spMk id="16" creationId="{0815E34B-5D02-4E01-A936-E8E1C0AB6F12}"/>
          </ac:spMkLst>
        </pc:spChg>
        <pc:spChg chg="add del">
          <ac:chgData name="Mukherjee, Chitramoy (Omaha)" userId="b02e09d6-29e8-4e72-a082-80806ef322b3" providerId="ADAL" clId="{9DB77800-494E-43C7-ACCD-ECFD7EC12E0C}" dt="2025-01-21T04:47:50.185" v="367" actId="26606"/>
          <ac:spMkLst>
            <pc:docMk/>
            <pc:sldMk cId="1023109238" sldId="267"/>
            <ac:spMk id="18" creationId="{7DE3414B-B032-4710-A468-D3285E38C5FF}"/>
          </ac:spMkLst>
        </pc:spChg>
        <pc:spChg chg="add del">
          <ac:chgData name="Mukherjee, Chitramoy (Omaha)" userId="b02e09d6-29e8-4e72-a082-80806ef322b3" providerId="ADAL" clId="{9DB77800-494E-43C7-ACCD-ECFD7EC12E0C}" dt="2025-01-21T04:47:55.156" v="369" actId="26606"/>
          <ac:spMkLst>
            <pc:docMk/>
            <pc:sldMk cId="1023109238" sldId="267"/>
            <ac:spMk id="20" creationId="{2B258D2B-6AC3-4B3A-A87C-FD7E6517826E}"/>
          </ac:spMkLst>
        </pc:spChg>
        <pc:spChg chg="add del">
          <ac:chgData name="Mukherjee, Chitramoy (Omaha)" userId="b02e09d6-29e8-4e72-a082-80806ef322b3" providerId="ADAL" clId="{9DB77800-494E-43C7-ACCD-ECFD7EC12E0C}" dt="2025-01-21T04:47:55.156" v="369" actId="26606"/>
          <ac:spMkLst>
            <pc:docMk/>
            <pc:sldMk cId="1023109238" sldId="267"/>
            <ac:spMk id="21" creationId="{8D55DD8B-9BF9-4B91-A22D-2D3F2AEFF189}"/>
          </ac:spMkLst>
        </pc:spChg>
        <pc:spChg chg="add del">
          <ac:chgData name="Mukherjee, Chitramoy (Omaha)" userId="b02e09d6-29e8-4e72-a082-80806ef322b3" providerId="ADAL" clId="{9DB77800-494E-43C7-ACCD-ECFD7EC12E0C}" dt="2025-01-21T04:47:55.156" v="369" actId="26606"/>
          <ac:spMkLst>
            <pc:docMk/>
            <pc:sldMk cId="1023109238" sldId="267"/>
            <ac:spMk id="22" creationId="{B6A00174-DF53-09B4-A901-963C79934EB0}"/>
          </ac:spMkLst>
        </pc:spChg>
        <pc:spChg chg="add">
          <ac:chgData name="Mukherjee, Chitramoy (Omaha)" userId="b02e09d6-29e8-4e72-a082-80806ef322b3" providerId="ADAL" clId="{9DB77800-494E-43C7-ACCD-ECFD7EC12E0C}" dt="2025-01-21T04:47:55.162" v="370" actId="26606"/>
          <ac:spMkLst>
            <pc:docMk/>
            <pc:sldMk cId="1023109238" sldId="267"/>
            <ac:spMk id="24" creationId="{3F4C104D-5F30-4811-9376-566B26E4719A}"/>
          </ac:spMkLst>
        </pc:spChg>
        <pc:spChg chg="add">
          <ac:chgData name="Mukherjee, Chitramoy (Omaha)" userId="b02e09d6-29e8-4e72-a082-80806ef322b3" providerId="ADAL" clId="{9DB77800-494E-43C7-ACCD-ECFD7EC12E0C}" dt="2025-01-21T04:47:55.162" v="370" actId="26606"/>
          <ac:spMkLst>
            <pc:docMk/>
            <pc:sldMk cId="1023109238" sldId="267"/>
            <ac:spMk id="25" creationId="{0815E34B-5D02-4E01-A936-E8E1C0AB6F12}"/>
          </ac:spMkLst>
        </pc:spChg>
        <pc:spChg chg="add mod">
          <ac:chgData name="Mukherjee, Chitramoy (Omaha)" userId="b02e09d6-29e8-4e72-a082-80806ef322b3" providerId="ADAL" clId="{9DB77800-494E-43C7-ACCD-ECFD7EC12E0C}" dt="2025-01-21T04:50:05.222" v="435" actId="27636"/>
          <ac:spMkLst>
            <pc:docMk/>
            <pc:sldMk cId="1023109238" sldId="267"/>
            <ac:spMk id="26" creationId="{F504408C-50FA-CFD3-D196-4A6F14DD950A}"/>
          </ac:spMkLst>
        </pc:spChg>
        <pc:spChg chg="add">
          <ac:chgData name="Mukherjee, Chitramoy (Omaha)" userId="b02e09d6-29e8-4e72-a082-80806ef322b3" providerId="ADAL" clId="{9DB77800-494E-43C7-ACCD-ECFD7EC12E0C}" dt="2025-01-21T04:47:55.162" v="370" actId="26606"/>
          <ac:spMkLst>
            <pc:docMk/>
            <pc:sldMk cId="1023109238" sldId="267"/>
            <ac:spMk id="27" creationId="{7DE3414B-B032-4710-A468-D3285E38C5FF}"/>
          </ac:spMkLst>
        </pc:spChg>
        <pc:picChg chg="add mod ord">
          <ac:chgData name="Mukherjee, Chitramoy (Omaha)" userId="b02e09d6-29e8-4e72-a082-80806ef322b3" providerId="ADAL" clId="{9DB77800-494E-43C7-ACCD-ECFD7EC12E0C}" dt="2025-01-21T04:47:55.162" v="370" actId="26606"/>
          <ac:picMkLst>
            <pc:docMk/>
            <pc:sldMk cId="1023109238" sldId="267"/>
            <ac:picMk id="3" creationId="{745D6146-EAB7-CC79-57F0-DAF264632898}"/>
          </ac:picMkLst>
        </pc:picChg>
        <pc:picChg chg="add mod">
          <ac:chgData name="Mukherjee, Chitramoy (Omaha)" userId="b02e09d6-29e8-4e72-a082-80806ef322b3" providerId="ADAL" clId="{9DB77800-494E-43C7-ACCD-ECFD7EC12E0C}" dt="2025-01-23T00:04:14.060" v="708"/>
          <ac:picMkLst>
            <pc:docMk/>
            <pc:sldMk cId="1023109238" sldId="267"/>
            <ac:picMk id="6" creationId="{23FCF5F5-4661-1C93-9CDE-E7297B39FBEB}"/>
          </ac:picMkLst>
        </pc:picChg>
      </pc:sldChg>
      <pc:sldChg chg="add del setBg">
        <pc:chgData name="Mukherjee, Chitramoy (Omaha)" userId="b02e09d6-29e8-4e72-a082-80806ef322b3" providerId="ADAL" clId="{9DB77800-494E-43C7-ACCD-ECFD7EC12E0C}" dt="2025-01-21T04:50:12.589" v="436" actId="47"/>
        <pc:sldMkLst>
          <pc:docMk/>
          <pc:sldMk cId="414637138" sldId="268"/>
        </pc:sldMkLst>
      </pc:sldChg>
      <pc:sldChg chg="addSp delSp modSp add mod modTransition setBg delDesignElem">
        <pc:chgData name="Mukherjee, Chitramoy (Omaha)" userId="b02e09d6-29e8-4e72-a082-80806ef322b3" providerId="ADAL" clId="{9DB77800-494E-43C7-ACCD-ECFD7EC12E0C}" dt="2025-01-23T00:04:14.060" v="708"/>
        <pc:sldMkLst>
          <pc:docMk/>
          <pc:sldMk cId="1360300112" sldId="268"/>
        </pc:sldMkLst>
        <pc:spChg chg="mod">
          <ac:chgData name="Mukherjee, Chitramoy (Omaha)" userId="b02e09d6-29e8-4e72-a082-80806ef322b3" providerId="ADAL" clId="{9DB77800-494E-43C7-ACCD-ECFD7EC12E0C}" dt="2025-01-21T04:51:34.392" v="480" actId="20577"/>
          <ac:spMkLst>
            <pc:docMk/>
            <pc:sldMk cId="1360300112" sldId="268"/>
            <ac:spMk id="7" creationId="{68730168-3781-9D32-480A-21531FD0DB25}"/>
          </ac:spMkLst>
        </pc:spChg>
        <pc:spChg chg="del">
          <ac:chgData name="Mukherjee, Chitramoy (Omaha)" userId="b02e09d6-29e8-4e72-a082-80806ef322b3" providerId="ADAL" clId="{9DB77800-494E-43C7-ACCD-ECFD7EC12E0C}" dt="2025-01-21T04:50:24.165" v="445"/>
          <ac:spMkLst>
            <pc:docMk/>
            <pc:sldMk cId="1360300112" sldId="268"/>
            <ac:spMk id="24" creationId="{AD364F8D-2293-3F7B-4027-08C036CCBCEC}"/>
          </ac:spMkLst>
        </pc:spChg>
        <pc:spChg chg="del">
          <ac:chgData name="Mukherjee, Chitramoy (Omaha)" userId="b02e09d6-29e8-4e72-a082-80806ef322b3" providerId="ADAL" clId="{9DB77800-494E-43C7-ACCD-ECFD7EC12E0C}" dt="2025-01-21T04:50:24.165" v="445"/>
          <ac:spMkLst>
            <pc:docMk/>
            <pc:sldMk cId="1360300112" sldId="268"/>
            <ac:spMk id="25" creationId="{9CE6FB99-E873-7F81-BAD3-FF68E10139FD}"/>
          </ac:spMkLst>
        </pc:spChg>
        <pc:spChg chg="mod">
          <ac:chgData name="Mukherjee, Chitramoy (Omaha)" userId="b02e09d6-29e8-4e72-a082-80806ef322b3" providerId="ADAL" clId="{9DB77800-494E-43C7-ACCD-ECFD7EC12E0C}" dt="2025-01-21T04:52:27.035" v="501" actId="20577"/>
          <ac:spMkLst>
            <pc:docMk/>
            <pc:sldMk cId="1360300112" sldId="268"/>
            <ac:spMk id="26" creationId="{2184E32E-7AC3-227A-E762-69268BB5497E}"/>
          </ac:spMkLst>
        </pc:spChg>
        <pc:spChg chg="del">
          <ac:chgData name="Mukherjee, Chitramoy (Omaha)" userId="b02e09d6-29e8-4e72-a082-80806ef322b3" providerId="ADAL" clId="{9DB77800-494E-43C7-ACCD-ECFD7EC12E0C}" dt="2025-01-21T04:50:24.165" v="445"/>
          <ac:spMkLst>
            <pc:docMk/>
            <pc:sldMk cId="1360300112" sldId="268"/>
            <ac:spMk id="27" creationId="{8D385D6E-447F-BD5C-41BD-CC925B8F80D6}"/>
          </ac:spMkLst>
        </pc:spChg>
        <pc:picChg chg="del">
          <ac:chgData name="Mukherjee, Chitramoy (Omaha)" userId="b02e09d6-29e8-4e72-a082-80806ef322b3" providerId="ADAL" clId="{9DB77800-494E-43C7-ACCD-ECFD7EC12E0C}" dt="2025-01-21T04:51:00.143" v="452" actId="478"/>
          <ac:picMkLst>
            <pc:docMk/>
            <pc:sldMk cId="1360300112" sldId="268"/>
            <ac:picMk id="3" creationId="{907EFCC1-8E7C-FB5C-9D2C-D93830CF798B}"/>
          </ac:picMkLst>
        </pc:picChg>
        <pc:picChg chg="add mod">
          <ac:chgData name="Mukherjee, Chitramoy (Omaha)" userId="b02e09d6-29e8-4e72-a082-80806ef322b3" providerId="ADAL" clId="{9DB77800-494E-43C7-ACCD-ECFD7EC12E0C}" dt="2025-01-21T04:51:12.661" v="455" actId="1076"/>
          <ac:picMkLst>
            <pc:docMk/>
            <pc:sldMk cId="1360300112" sldId="268"/>
            <ac:picMk id="4" creationId="{814080BF-717B-FC24-341E-9AB5B523847A}"/>
          </ac:picMkLst>
        </pc:picChg>
        <pc:picChg chg="add mod">
          <ac:chgData name="Mukherjee, Chitramoy (Omaha)" userId="b02e09d6-29e8-4e72-a082-80806ef322b3" providerId="ADAL" clId="{9DB77800-494E-43C7-ACCD-ECFD7EC12E0C}" dt="2025-01-23T00:04:14.060" v="708"/>
          <ac:picMkLst>
            <pc:docMk/>
            <pc:sldMk cId="1360300112" sldId="268"/>
            <ac:picMk id="6" creationId="{C92F1B9B-2757-A969-1DB9-1B5FB8D95A8A}"/>
          </ac:picMkLst>
        </pc:picChg>
      </pc:sldChg>
      <pc:sldChg chg="addSp delSp modSp add mod modTransition setBg delDesignElem">
        <pc:chgData name="Mukherjee, Chitramoy (Omaha)" userId="b02e09d6-29e8-4e72-a082-80806ef322b3" providerId="ADAL" clId="{9DB77800-494E-43C7-ACCD-ECFD7EC12E0C}" dt="2025-01-23T00:04:14.060" v="708"/>
        <pc:sldMkLst>
          <pc:docMk/>
          <pc:sldMk cId="1170665626" sldId="269"/>
        </pc:sldMkLst>
        <pc:spChg chg="mod">
          <ac:chgData name="Mukherjee, Chitramoy (Omaha)" userId="b02e09d6-29e8-4e72-a082-80806ef322b3" providerId="ADAL" clId="{9DB77800-494E-43C7-ACCD-ECFD7EC12E0C}" dt="2025-01-21T04:53:33.304" v="552" actId="20577"/>
          <ac:spMkLst>
            <pc:docMk/>
            <pc:sldMk cId="1170665626" sldId="269"/>
            <ac:spMk id="7" creationId="{10242A60-1671-0856-736B-D3B503FE29FD}"/>
          </ac:spMkLst>
        </pc:spChg>
        <pc:spChg chg="del">
          <ac:chgData name="Mukherjee, Chitramoy (Omaha)" userId="b02e09d6-29e8-4e72-a082-80806ef322b3" providerId="ADAL" clId="{9DB77800-494E-43C7-ACCD-ECFD7EC12E0C}" dt="2025-01-21T04:50:24.631" v="447"/>
          <ac:spMkLst>
            <pc:docMk/>
            <pc:sldMk cId="1170665626" sldId="269"/>
            <ac:spMk id="24" creationId="{349DD11E-947E-3948-2DD4-10431A89A46A}"/>
          </ac:spMkLst>
        </pc:spChg>
        <pc:spChg chg="del">
          <ac:chgData name="Mukherjee, Chitramoy (Omaha)" userId="b02e09d6-29e8-4e72-a082-80806ef322b3" providerId="ADAL" clId="{9DB77800-494E-43C7-ACCD-ECFD7EC12E0C}" dt="2025-01-21T04:50:24.631" v="447"/>
          <ac:spMkLst>
            <pc:docMk/>
            <pc:sldMk cId="1170665626" sldId="269"/>
            <ac:spMk id="25" creationId="{EF4BCDA8-F3B2-A045-4C0F-4C1772E1C9E7}"/>
          </ac:spMkLst>
        </pc:spChg>
        <pc:spChg chg="mod">
          <ac:chgData name="Mukherjee, Chitramoy (Omaha)" userId="b02e09d6-29e8-4e72-a082-80806ef322b3" providerId="ADAL" clId="{9DB77800-494E-43C7-ACCD-ECFD7EC12E0C}" dt="2025-01-21T04:54:04.185" v="568" actId="20577"/>
          <ac:spMkLst>
            <pc:docMk/>
            <pc:sldMk cId="1170665626" sldId="269"/>
            <ac:spMk id="26" creationId="{1D239F03-B27C-B46F-3FC5-C4FDE8884047}"/>
          </ac:spMkLst>
        </pc:spChg>
        <pc:spChg chg="del">
          <ac:chgData name="Mukherjee, Chitramoy (Omaha)" userId="b02e09d6-29e8-4e72-a082-80806ef322b3" providerId="ADAL" clId="{9DB77800-494E-43C7-ACCD-ECFD7EC12E0C}" dt="2025-01-21T04:50:24.631" v="447"/>
          <ac:spMkLst>
            <pc:docMk/>
            <pc:sldMk cId="1170665626" sldId="269"/>
            <ac:spMk id="27" creationId="{3D675BDB-9FF7-35D7-0684-A47BC01B7FA4}"/>
          </ac:spMkLst>
        </pc:spChg>
        <pc:picChg chg="del">
          <ac:chgData name="Mukherjee, Chitramoy (Omaha)" userId="b02e09d6-29e8-4e72-a082-80806ef322b3" providerId="ADAL" clId="{9DB77800-494E-43C7-ACCD-ECFD7EC12E0C}" dt="2025-01-21T04:52:56.786" v="502" actId="478"/>
          <ac:picMkLst>
            <pc:docMk/>
            <pc:sldMk cId="1170665626" sldId="269"/>
            <ac:picMk id="3" creationId="{C01A15D4-979C-6A0C-EA7D-9BFD91C3596C}"/>
          </ac:picMkLst>
        </pc:picChg>
        <pc:picChg chg="add mod">
          <ac:chgData name="Mukherjee, Chitramoy (Omaha)" userId="b02e09d6-29e8-4e72-a082-80806ef322b3" providerId="ADAL" clId="{9DB77800-494E-43C7-ACCD-ECFD7EC12E0C}" dt="2025-01-21T04:54:16.077" v="571" actId="1076"/>
          <ac:picMkLst>
            <pc:docMk/>
            <pc:sldMk cId="1170665626" sldId="269"/>
            <ac:picMk id="4" creationId="{8BE64340-1831-30FD-718A-2F6B4FC5FCA4}"/>
          </ac:picMkLst>
        </pc:picChg>
        <pc:picChg chg="add mod">
          <ac:chgData name="Mukherjee, Chitramoy (Omaha)" userId="b02e09d6-29e8-4e72-a082-80806ef322b3" providerId="ADAL" clId="{9DB77800-494E-43C7-ACCD-ECFD7EC12E0C}" dt="2025-01-23T00:04:14.060" v="708"/>
          <ac:picMkLst>
            <pc:docMk/>
            <pc:sldMk cId="1170665626" sldId="269"/>
            <ac:picMk id="6" creationId="{EB8903AE-FEDF-81DB-FE10-B1A944FE6DDA}"/>
          </ac:picMkLst>
        </pc:picChg>
      </pc:sldChg>
      <pc:sldChg chg="add del setBg">
        <pc:chgData name="Mukherjee, Chitramoy (Omaha)" userId="b02e09d6-29e8-4e72-a082-80806ef322b3" providerId="ADAL" clId="{9DB77800-494E-43C7-ACCD-ECFD7EC12E0C}" dt="2025-01-21T04:50:13.022" v="437" actId="47"/>
        <pc:sldMkLst>
          <pc:docMk/>
          <pc:sldMk cId="3133745443" sldId="269"/>
        </pc:sldMkLst>
      </pc:sldChg>
      <pc:sldChg chg="add del setBg">
        <pc:chgData name="Mukherjee, Chitramoy (Omaha)" userId="b02e09d6-29e8-4e72-a082-80806ef322b3" providerId="ADAL" clId="{9DB77800-494E-43C7-ACCD-ECFD7EC12E0C}" dt="2025-01-21T04:50:14.210" v="438" actId="47"/>
        <pc:sldMkLst>
          <pc:docMk/>
          <pc:sldMk cId="892071436" sldId="270"/>
        </pc:sldMkLst>
      </pc:sldChg>
      <pc:sldChg chg="addSp delSp modSp add mod modTransition setBg delDesignElem">
        <pc:chgData name="Mukherjee, Chitramoy (Omaha)" userId="b02e09d6-29e8-4e72-a082-80806ef322b3" providerId="ADAL" clId="{9DB77800-494E-43C7-ACCD-ECFD7EC12E0C}" dt="2025-01-23T00:04:14.060" v="708"/>
        <pc:sldMkLst>
          <pc:docMk/>
          <pc:sldMk cId="3688459083" sldId="270"/>
        </pc:sldMkLst>
        <pc:spChg chg="mod">
          <ac:chgData name="Mukherjee, Chitramoy (Omaha)" userId="b02e09d6-29e8-4e72-a082-80806ef322b3" providerId="ADAL" clId="{9DB77800-494E-43C7-ACCD-ECFD7EC12E0C}" dt="2025-01-21T04:55:33.318" v="594" actId="20577"/>
          <ac:spMkLst>
            <pc:docMk/>
            <pc:sldMk cId="3688459083" sldId="270"/>
            <ac:spMk id="7" creationId="{48BB148D-D7D4-A8AB-F899-E6D147E4F38F}"/>
          </ac:spMkLst>
        </pc:spChg>
        <pc:spChg chg="del">
          <ac:chgData name="Mukherjee, Chitramoy (Omaha)" userId="b02e09d6-29e8-4e72-a082-80806ef322b3" providerId="ADAL" clId="{9DB77800-494E-43C7-ACCD-ECFD7EC12E0C}" dt="2025-01-21T04:50:24.906" v="449"/>
          <ac:spMkLst>
            <pc:docMk/>
            <pc:sldMk cId="3688459083" sldId="270"/>
            <ac:spMk id="24" creationId="{E9CAA852-7844-3A6B-CEE4-54DA780B9FA0}"/>
          </ac:spMkLst>
        </pc:spChg>
        <pc:spChg chg="del">
          <ac:chgData name="Mukherjee, Chitramoy (Omaha)" userId="b02e09d6-29e8-4e72-a082-80806ef322b3" providerId="ADAL" clId="{9DB77800-494E-43C7-ACCD-ECFD7EC12E0C}" dt="2025-01-21T04:50:24.906" v="449"/>
          <ac:spMkLst>
            <pc:docMk/>
            <pc:sldMk cId="3688459083" sldId="270"/>
            <ac:spMk id="25" creationId="{E6957C2D-C7B2-3682-A6C4-96E7E229E555}"/>
          </ac:spMkLst>
        </pc:spChg>
        <pc:spChg chg="mod">
          <ac:chgData name="Mukherjee, Chitramoy (Omaha)" userId="b02e09d6-29e8-4e72-a082-80806ef322b3" providerId="ADAL" clId="{9DB77800-494E-43C7-ACCD-ECFD7EC12E0C}" dt="2025-01-21T05:00:29.965" v="602"/>
          <ac:spMkLst>
            <pc:docMk/>
            <pc:sldMk cId="3688459083" sldId="270"/>
            <ac:spMk id="26" creationId="{EC7EBA4D-71D2-6C9E-7489-0E2273078E3D}"/>
          </ac:spMkLst>
        </pc:spChg>
        <pc:spChg chg="del">
          <ac:chgData name="Mukherjee, Chitramoy (Omaha)" userId="b02e09d6-29e8-4e72-a082-80806ef322b3" providerId="ADAL" clId="{9DB77800-494E-43C7-ACCD-ECFD7EC12E0C}" dt="2025-01-21T04:50:24.906" v="449"/>
          <ac:spMkLst>
            <pc:docMk/>
            <pc:sldMk cId="3688459083" sldId="270"/>
            <ac:spMk id="27" creationId="{A91D62C9-D8DD-B50B-1A94-8BDFF3DCB37C}"/>
          </ac:spMkLst>
        </pc:spChg>
        <pc:picChg chg="del">
          <ac:chgData name="Mukherjee, Chitramoy (Omaha)" userId="b02e09d6-29e8-4e72-a082-80806ef322b3" providerId="ADAL" clId="{9DB77800-494E-43C7-ACCD-ECFD7EC12E0C}" dt="2025-01-21T04:55:02.339" v="577" actId="478"/>
          <ac:picMkLst>
            <pc:docMk/>
            <pc:sldMk cId="3688459083" sldId="270"/>
            <ac:picMk id="3" creationId="{B38E15D9-E051-71F4-5286-F59D510698DA}"/>
          </ac:picMkLst>
        </pc:picChg>
        <pc:picChg chg="add mod">
          <ac:chgData name="Mukherjee, Chitramoy (Omaha)" userId="b02e09d6-29e8-4e72-a082-80806ef322b3" providerId="ADAL" clId="{9DB77800-494E-43C7-ACCD-ECFD7EC12E0C}" dt="2025-01-21T04:55:11.212" v="579" actId="1076"/>
          <ac:picMkLst>
            <pc:docMk/>
            <pc:sldMk cId="3688459083" sldId="270"/>
            <ac:picMk id="4" creationId="{6D36D799-7B01-7D61-6644-50F8BB8F8E6F}"/>
          </ac:picMkLst>
        </pc:picChg>
        <pc:picChg chg="add mod">
          <ac:chgData name="Mukherjee, Chitramoy (Omaha)" userId="b02e09d6-29e8-4e72-a082-80806ef322b3" providerId="ADAL" clId="{9DB77800-494E-43C7-ACCD-ECFD7EC12E0C}" dt="2025-01-23T00:04:14.060" v="708"/>
          <ac:picMkLst>
            <pc:docMk/>
            <pc:sldMk cId="3688459083" sldId="270"/>
            <ac:picMk id="6" creationId="{E8893573-EC9F-BC91-F6AC-0226EF727D51}"/>
          </ac:picMkLst>
        </pc:picChg>
      </pc:sldChg>
      <pc:sldChg chg="addSp delSp modSp add mod modTransition setBg delDesignElem">
        <pc:chgData name="Mukherjee, Chitramoy (Omaha)" userId="b02e09d6-29e8-4e72-a082-80806ef322b3" providerId="ADAL" clId="{9DB77800-494E-43C7-ACCD-ECFD7EC12E0C}" dt="2025-01-23T00:04:14.060" v="708"/>
        <pc:sldMkLst>
          <pc:docMk/>
          <pc:sldMk cId="2892590827" sldId="271"/>
        </pc:sldMkLst>
        <pc:spChg chg="add del">
          <ac:chgData name="Mukherjee, Chitramoy (Omaha)" userId="b02e09d6-29e8-4e72-a082-80806ef322b3" providerId="ADAL" clId="{9DB77800-494E-43C7-ACCD-ECFD7EC12E0C}" dt="2025-01-21T04:56:50.301" v="597" actId="22"/>
          <ac:spMkLst>
            <pc:docMk/>
            <pc:sldMk cId="2892590827" sldId="271"/>
            <ac:spMk id="4" creationId="{D5BE7B10-8911-3496-0C72-7EC18455CA38}"/>
          </ac:spMkLst>
        </pc:spChg>
        <pc:spChg chg="mod">
          <ac:chgData name="Mukherjee, Chitramoy (Omaha)" userId="b02e09d6-29e8-4e72-a082-80806ef322b3" providerId="ADAL" clId="{9DB77800-494E-43C7-ACCD-ECFD7EC12E0C}" dt="2025-01-21T05:01:06.828" v="648" actId="20577"/>
          <ac:spMkLst>
            <pc:docMk/>
            <pc:sldMk cId="2892590827" sldId="271"/>
            <ac:spMk id="7" creationId="{FA14DFA2-98E8-FFFF-B654-E1CB1F43CFA0}"/>
          </ac:spMkLst>
        </pc:spChg>
        <pc:spChg chg="del">
          <ac:chgData name="Mukherjee, Chitramoy (Omaha)" userId="b02e09d6-29e8-4e72-a082-80806ef322b3" providerId="ADAL" clId="{9DB77800-494E-43C7-ACCD-ECFD7EC12E0C}" dt="2025-01-21T04:50:26.506" v="451"/>
          <ac:spMkLst>
            <pc:docMk/>
            <pc:sldMk cId="2892590827" sldId="271"/>
            <ac:spMk id="24" creationId="{6B8E851A-B0AE-225E-E569-0D7DA920D4EC}"/>
          </ac:spMkLst>
        </pc:spChg>
        <pc:spChg chg="del">
          <ac:chgData name="Mukherjee, Chitramoy (Omaha)" userId="b02e09d6-29e8-4e72-a082-80806ef322b3" providerId="ADAL" clId="{9DB77800-494E-43C7-ACCD-ECFD7EC12E0C}" dt="2025-01-21T04:50:26.506" v="451"/>
          <ac:spMkLst>
            <pc:docMk/>
            <pc:sldMk cId="2892590827" sldId="271"/>
            <ac:spMk id="25" creationId="{930DDB18-2B56-FE0D-0C9C-247E62FB8EE3}"/>
          </ac:spMkLst>
        </pc:spChg>
        <pc:spChg chg="mod">
          <ac:chgData name="Mukherjee, Chitramoy (Omaha)" userId="b02e09d6-29e8-4e72-a082-80806ef322b3" providerId="ADAL" clId="{9DB77800-494E-43C7-ACCD-ECFD7EC12E0C}" dt="2025-01-21T05:00:43.480" v="604" actId="27636"/>
          <ac:spMkLst>
            <pc:docMk/>
            <pc:sldMk cId="2892590827" sldId="271"/>
            <ac:spMk id="26" creationId="{2FB5CC7C-6EC3-444B-898C-FFCDB988B987}"/>
          </ac:spMkLst>
        </pc:spChg>
        <pc:spChg chg="del">
          <ac:chgData name="Mukherjee, Chitramoy (Omaha)" userId="b02e09d6-29e8-4e72-a082-80806ef322b3" providerId="ADAL" clId="{9DB77800-494E-43C7-ACCD-ECFD7EC12E0C}" dt="2025-01-21T04:50:26.506" v="451"/>
          <ac:spMkLst>
            <pc:docMk/>
            <pc:sldMk cId="2892590827" sldId="271"/>
            <ac:spMk id="27" creationId="{D542DADA-0F36-B762-03EB-DC179EC25EB0}"/>
          </ac:spMkLst>
        </pc:spChg>
        <pc:picChg chg="del">
          <ac:chgData name="Mukherjee, Chitramoy (Omaha)" userId="b02e09d6-29e8-4e72-a082-80806ef322b3" providerId="ADAL" clId="{9DB77800-494E-43C7-ACCD-ECFD7EC12E0C}" dt="2025-01-21T04:56:48.074" v="595" actId="478"/>
          <ac:picMkLst>
            <pc:docMk/>
            <pc:sldMk cId="2892590827" sldId="271"/>
            <ac:picMk id="3" creationId="{EA02B14F-529E-B00A-7695-32F32C626F81}"/>
          </ac:picMkLst>
        </pc:picChg>
        <pc:picChg chg="add mod">
          <ac:chgData name="Mukherjee, Chitramoy (Omaha)" userId="b02e09d6-29e8-4e72-a082-80806ef322b3" providerId="ADAL" clId="{9DB77800-494E-43C7-ACCD-ECFD7EC12E0C}" dt="2025-01-21T04:57:30.980" v="600" actId="1076"/>
          <ac:picMkLst>
            <pc:docMk/>
            <pc:sldMk cId="2892590827" sldId="271"/>
            <ac:picMk id="6" creationId="{37E1D945-21D9-A356-ABFF-4E9E65E5461F}"/>
          </ac:picMkLst>
        </pc:picChg>
        <pc:picChg chg="add mod">
          <ac:chgData name="Mukherjee, Chitramoy (Omaha)" userId="b02e09d6-29e8-4e72-a082-80806ef322b3" providerId="ADAL" clId="{9DB77800-494E-43C7-ACCD-ECFD7EC12E0C}" dt="2025-01-23T00:04:14.060" v="708"/>
          <ac:picMkLst>
            <pc:docMk/>
            <pc:sldMk cId="2892590827" sldId="271"/>
            <ac:picMk id="9" creationId="{2869B722-8020-1B8F-AE06-8C0CAF0E112F}"/>
          </ac:picMkLst>
        </pc:picChg>
      </pc:sldChg>
      <pc:sldChg chg="add del">
        <pc:chgData name="Mukherjee, Chitramoy (Omaha)" userId="b02e09d6-29e8-4e72-a082-80806ef322b3" providerId="ADAL" clId="{9DB77800-494E-43C7-ACCD-ECFD7EC12E0C}" dt="2025-01-21T05:01:20.636" v="650" actId="47"/>
        <pc:sldMkLst>
          <pc:docMk/>
          <pc:sldMk cId="2235040609" sldId="272"/>
        </pc:sldMkLst>
      </pc:sldChg>
      <pc:sldChg chg="addSp delSp modSp add mod modTransition setBg">
        <pc:chgData name="Mukherjee, Chitramoy (Omaha)" userId="b02e09d6-29e8-4e72-a082-80806ef322b3" providerId="ADAL" clId="{9DB77800-494E-43C7-ACCD-ECFD7EC12E0C}" dt="2025-01-23T00:04:14.060" v="708"/>
        <pc:sldMkLst>
          <pc:docMk/>
          <pc:sldMk cId="2350415597" sldId="272"/>
        </pc:sldMkLst>
        <pc:spChg chg="del mod">
          <ac:chgData name="Mukherjee, Chitramoy (Omaha)" userId="b02e09d6-29e8-4e72-a082-80806ef322b3" providerId="ADAL" clId="{9DB77800-494E-43C7-ACCD-ECFD7EC12E0C}" dt="2025-01-21T05:02:35.199" v="681" actId="21"/>
          <ac:spMkLst>
            <pc:docMk/>
            <pc:sldMk cId="2350415597" sldId="272"/>
            <ac:spMk id="4" creationId="{36ADFAA3-D5E7-E2BE-EBBE-1DD6DD5B14F2}"/>
          </ac:spMkLst>
        </pc:spChg>
        <pc:spChg chg="mod">
          <ac:chgData name="Mukherjee, Chitramoy (Omaha)" userId="b02e09d6-29e8-4e72-a082-80806ef322b3" providerId="ADAL" clId="{9DB77800-494E-43C7-ACCD-ECFD7EC12E0C}" dt="2025-01-21T05:03:31.014" v="686" actId="26606"/>
          <ac:spMkLst>
            <pc:docMk/>
            <pc:sldMk cId="2350415597" sldId="272"/>
            <ac:spMk id="6" creationId="{2DA85C8B-6F68-FCBC-9C41-E13F07B819D6}"/>
          </ac:spMkLst>
        </pc:spChg>
        <pc:spChg chg="add del mod">
          <ac:chgData name="Mukherjee, Chitramoy (Omaha)" userId="b02e09d6-29e8-4e72-a082-80806ef322b3" providerId="ADAL" clId="{9DB77800-494E-43C7-ACCD-ECFD7EC12E0C}" dt="2025-01-21T05:02:54.595" v="682" actId="21"/>
          <ac:spMkLst>
            <pc:docMk/>
            <pc:sldMk cId="2350415597" sldId="272"/>
            <ac:spMk id="7" creationId="{460DD535-01FC-0E81-DD34-B4EF77BC98AF}"/>
          </ac:spMkLst>
        </pc:spChg>
        <pc:spChg chg="add del">
          <ac:chgData name="Mukherjee, Chitramoy (Omaha)" userId="b02e09d6-29e8-4e72-a082-80806ef322b3" providerId="ADAL" clId="{9DB77800-494E-43C7-ACCD-ECFD7EC12E0C}" dt="2025-01-21T05:03:31.014" v="686" actId="26606"/>
          <ac:spMkLst>
            <pc:docMk/>
            <pc:sldMk cId="2350415597" sldId="272"/>
            <ac:spMk id="42" creationId="{A84F153B-2093-4171-BD2D-1631695C9B80}"/>
          </ac:spMkLst>
        </pc:spChg>
        <pc:spChg chg="add del">
          <ac:chgData name="Mukherjee, Chitramoy (Omaha)" userId="b02e09d6-29e8-4e72-a082-80806ef322b3" providerId="ADAL" clId="{9DB77800-494E-43C7-ACCD-ECFD7EC12E0C}" dt="2025-01-21T05:03:31.014" v="686" actId="26606"/>
          <ac:spMkLst>
            <pc:docMk/>
            <pc:sldMk cId="2350415597" sldId="272"/>
            <ac:spMk id="44" creationId="{DB5BC99D-7BEA-4F13-B82B-A956E2D097CA}"/>
          </ac:spMkLst>
        </pc:spChg>
        <pc:spChg chg="add del">
          <ac:chgData name="Mukherjee, Chitramoy (Omaha)" userId="b02e09d6-29e8-4e72-a082-80806ef322b3" providerId="ADAL" clId="{9DB77800-494E-43C7-ACCD-ECFD7EC12E0C}" dt="2025-01-21T05:03:31.014" v="686" actId="26606"/>
          <ac:spMkLst>
            <pc:docMk/>
            <pc:sldMk cId="2350415597" sldId="272"/>
            <ac:spMk id="46" creationId="{B7961235-F42C-4C83-B51B-7416382FB12B}"/>
          </ac:spMkLst>
        </pc:spChg>
        <pc:spChg chg="add del">
          <ac:chgData name="Mukherjee, Chitramoy (Omaha)" userId="b02e09d6-29e8-4e72-a082-80806ef322b3" providerId="ADAL" clId="{9DB77800-494E-43C7-ACCD-ECFD7EC12E0C}" dt="2025-01-21T05:03:31.014" v="686" actId="26606"/>
          <ac:spMkLst>
            <pc:docMk/>
            <pc:sldMk cId="2350415597" sldId="272"/>
            <ac:spMk id="48" creationId="{254A09A1-AE33-4C84-B62F-DC061FD563A9}"/>
          </ac:spMkLst>
        </pc:spChg>
        <pc:spChg chg="add del">
          <ac:chgData name="Mukherjee, Chitramoy (Omaha)" userId="b02e09d6-29e8-4e72-a082-80806ef322b3" providerId="ADAL" clId="{9DB77800-494E-43C7-ACCD-ECFD7EC12E0C}" dt="2025-01-21T05:03:31.014" v="686" actId="26606"/>
          <ac:spMkLst>
            <pc:docMk/>
            <pc:sldMk cId="2350415597" sldId="272"/>
            <ac:spMk id="50" creationId="{D62F2749-B982-4ADE-B1EF-679002587BE4}"/>
          </ac:spMkLst>
        </pc:spChg>
        <pc:grpChg chg="add del">
          <ac:chgData name="Mukherjee, Chitramoy (Omaha)" userId="b02e09d6-29e8-4e72-a082-80806ef322b3" providerId="ADAL" clId="{9DB77800-494E-43C7-ACCD-ECFD7EC12E0C}" dt="2025-01-21T05:03:31.014" v="686" actId="26606"/>
          <ac:grpSpMkLst>
            <pc:docMk/>
            <pc:sldMk cId="2350415597" sldId="272"/>
            <ac:grpSpMk id="14" creationId="{EB9B5B69-A297-4D2F-8B89-529DA8A273B2}"/>
          </ac:grpSpMkLst>
        </pc:grpChg>
        <pc:grpChg chg="add del">
          <ac:chgData name="Mukherjee, Chitramoy (Omaha)" userId="b02e09d6-29e8-4e72-a082-80806ef322b3" providerId="ADAL" clId="{9DB77800-494E-43C7-ACCD-ECFD7EC12E0C}" dt="2025-01-21T05:03:31.014" v="686" actId="26606"/>
          <ac:grpSpMkLst>
            <pc:docMk/>
            <pc:sldMk cId="2350415597" sldId="272"/>
            <ac:grpSpMk id="28" creationId="{BC9C8D0D-644B-4B97-B83C-CC8E64361D44}"/>
          </ac:grpSpMkLst>
        </pc:grpChg>
        <pc:picChg chg="add mod">
          <ac:chgData name="Mukherjee, Chitramoy (Omaha)" userId="b02e09d6-29e8-4e72-a082-80806ef322b3" providerId="ADAL" clId="{9DB77800-494E-43C7-ACCD-ECFD7EC12E0C}" dt="2025-01-21T05:03:31.014" v="686" actId="26606"/>
          <ac:picMkLst>
            <pc:docMk/>
            <pc:sldMk cId="2350415597" sldId="272"/>
            <ac:picMk id="3" creationId="{86D219AF-87F9-2C97-7F77-E518E102743B}"/>
          </ac:picMkLst>
        </pc:picChg>
        <pc:picChg chg="add mod">
          <ac:chgData name="Mukherjee, Chitramoy (Omaha)" userId="b02e09d6-29e8-4e72-a082-80806ef322b3" providerId="ADAL" clId="{9DB77800-494E-43C7-ACCD-ECFD7EC12E0C}" dt="2025-01-21T05:03:42.866" v="688" actId="14100"/>
          <ac:picMkLst>
            <pc:docMk/>
            <pc:sldMk cId="2350415597" sldId="272"/>
            <ac:picMk id="9" creationId="{B30AF04F-9617-8A3A-A9EE-136C19372217}"/>
          </ac:picMkLst>
        </pc:picChg>
        <pc:picChg chg="add mod">
          <ac:chgData name="Mukherjee, Chitramoy (Omaha)" userId="b02e09d6-29e8-4e72-a082-80806ef322b3" providerId="ADAL" clId="{9DB77800-494E-43C7-ACCD-ECFD7EC12E0C}" dt="2025-01-21T05:04:06.671" v="690" actId="1076"/>
          <ac:picMkLst>
            <pc:docMk/>
            <pc:sldMk cId="2350415597" sldId="272"/>
            <ac:picMk id="11" creationId="{74C25388-929A-C355-C8A9-C8A1CE3C85AE}"/>
          </ac:picMkLst>
        </pc:picChg>
        <pc:picChg chg="add mod">
          <ac:chgData name="Mukherjee, Chitramoy (Omaha)" userId="b02e09d6-29e8-4e72-a082-80806ef322b3" providerId="ADAL" clId="{9DB77800-494E-43C7-ACCD-ECFD7EC12E0C}" dt="2025-01-23T00:04:14.060" v="708"/>
          <ac:picMkLst>
            <pc:docMk/>
            <pc:sldMk cId="2350415597" sldId="272"/>
            <ac:picMk id="13" creationId="{2087CA26-6690-57A5-9CCC-C757CA1763A2}"/>
          </ac:picMkLst>
        </pc:picChg>
      </pc:sldChg>
    </pc:docChg>
  </pc:docChgLst>
  <pc:docChgLst>
    <pc:chgData name="Mukherjee, Chitramoy (Omaha)" userId="b02e09d6-29e8-4e72-a082-80806ef322b3" providerId="ADAL" clId="{ED9D2BE1-B88F-4C5C-8B30-DA8F076539D7}"/>
    <pc:docChg chg="undo custSel addSld modSld">
      <pc:chgData name="Mukherjee, Chitramoy (Omaha)" userId="b02e09d6-29e8-4e72-a082-80806ef322b3" providerId="ADAL" clId="{ED9D2BE1-B88F-4C5C-8B30-DA8F076539D7}" dt="2024-10-16T19:43:51.107" v="1307" actId="1076"/>
      <pc:docMkLst>
        <pc:docMk/>
      </pc:docMkLst>
      <pc:sldChg chg="addSp delSp modSp new mod">
        <pc:chgData name="Mukherjee, Chitramoy (Omaha)" userId="b02e09d6-29e8-4e72-a082-80806ef322b3" providerId="ADAL" clId="{ED9D2BE1-B88F-4C5C-8B30-DA8F076539D7}" dt="2024-10-16T19:43:51.107" v="1307" actId="1076"/>
        <pc:sldMkLst>
          <pc:docMk/>
          <pc:sldMk cId="3378899318" sldId="256"/>
        </pc:sldMkLst>
        <pc:spChg chg="mod">
          <ac:chgData name="Mukherjee, Chitramoy (Omaha)" userId="b02e09d6-29e8-4e72-a082-80806ef322b3" providerId="ADAL" clId="{ED9D2BE1-B88F-4C5C-8B30-DA8F076539D7}" dt="2024-10-16T02:57:33.258" v="14" actId="20577"/>
          <ac:spMkLst>
            <pc:docMk/>
            <pc:sldMk cId="3378899318" sldId="256"/>
            <ac:spMk id="2" creationId="{1406C51B-7923-3FCD-9F3B-D359C17C45F4}"/>
          </ac:spMkLst>
        </pc:spChg>
        <pc:spChg chg="del">
          <ac:chgData name="Mukherjee, Chitramoy (Omaha)" userId="b02e09d6-29e8-4e72-a082-80806ef322b3" providerId="ADAL" clId="{ED9D2BE1-B88F-4C5C-8B30-DA8F076539D7}" dt="2024-10-16T02:57:44.434" v="16" actId="21"/>
          <ac:spMkLst>
            <pc:docMk/>
            <pc:sldMk cId="3378899318" sldId="256"/>
            <ac:spMk id="3" creationId="{E81F14A9-E677-6DDF-D064-D1C61944EEDF}"/>
          </ac:spMkLst>
        </pc:spChg>
        <pc:picChg chg="add del mod">
          <ac:chgData name="Mukherjee, Chitramoy (Omaha)" userId="b02e09d6-29e8-4e72-a082-80806ef322b3" providerId="ADAL" clId="{ED9D2BE1-B88F-4C5C-8B30-DA8F076539D7}" dt="2024-10-16T02:58:13.346" v="17" actId="478"/>
          <ac:picMkLst>
            <pc:docMk/>
            <pc:sldMk cId="3378899318" sldId="256"/>
            <ac:picMk id="5" creationId="{68782CFB-FB16-449A-9C46-73CE5F38A6E5}"/>
          </ac:picMkLst>
        </pc:picChg>
        <pc:picChg chg="add del mod">
          <ac:chgData name="Mukherjee, Chitramoy (Omaha)" userId="b02e09d6-29e8-4e72-a082-80806ef322b3" providerId="ADAL" clId="{ED9D2BE1-B88F-4C5C-8B30-DA8F076539D7}" dt="2024-10-16T16:55:13.672" v="69" actId="478"/>
          <ac:picMkLst>
            <pc:docMk/>
            <pc:sldMk cId="3378899318" sldId="256"/>
            <ac:picMk id="7" creationId="{8F95B670-0529-9C72-7328-F5B1AA9663B3}"/>
          </ac:picMkLst>
        </pc:picChg>
        <pc:picChg chg="add mod">
          <ac:chgData name="Mukherjee, Chitramoy (Omaha)" userId="b02e09d6-29e8-4e72-a082-80806ef322b3" providerId="ADAL" clId="{ED9D2BE1-B88F-4C5C-8B30-DA8F076539D7}" dt="2024-10-16T19:43:49.326" v="1306" actId="1076"/>
          <ac:picMkLst>
            <pc:docMk/>
            <pc:sldMk cId="3378899318" sldId="256"/>
            <ac:picMk id="9" creationId="{B3277701-19F0-F9B8-51D7-002C8FCCBFF5}"/>
          </ac:picMkLst>
        </pc:picChg>
        <pc:picChg chg="add mod">
          <ac:chgData name="Mukherjee, Chitramoy (Omaha)" userId="b02e09d6-29e8-4e72-a082-80806ef322b3" providerId="ADAL" clId="{ED9D2BE1-B88F-4C5C-8B30-DA8F076539D7}" dt="2024-10-16T19:43:51.107" v="1307" actId="1076"/>
          <ac:picMkLst>
            <pc:docMk/>
            <pc:sldMk cId="3378899318" sldId="256"/>
            <ac:picMk id="10" creationId="{848A39CD-9D31-69A3-7770-95E4D48C290D}"/>
          </ac:picMkLst>
        </pc:picChg>
      </pc:sldChg>
      <pc:sldChg chg="addSp delSp modSp new mod">
        <pc:chgData name="Mukherjee, Chitramoy (Omaha)" userId="b02e09d6-29e8-4e72-a082-80806ef322b3" providerId="ADAL" clId="{ED9D2BE1-B88F-4C5C-8B30-DA8F076539D7}" dt="2024-10-16T18:57:18.660" v="1034" actId="1076"/>
        <pc:sldMkLst>
          <pc:docMk/>
          <pc:sldMk cId="1087902478" sldId="257"/>
        </pc:sldMkLst>
        <pc:spChg chg="mod">
          <ac:chgData name="Mukherjee, Chitramoy (Omaha)" userId="b02e09d6-29e8-4e72-a082-80806ef322b3" providerId="ADAL" clId="{ED9D2BE1-B88F-4C5C-8B30-DA8F076539D7}" dt="2024-10-16T18:37:44.570" v="730" actId="255"/>
          <ac:spMkLst>
            <pc:docMk/>
            <pc:sldMk cId="1087902478" sldId="257"/>
            <ac:spMk id="2" creationId="{730B401E-D2FE-A8DE-885F-8AA38DC48B72}"/>
          </ac:spMkLst>
        </pc:spChg>
        <pc:spChg chg="del">
          <ac:chgData name="Mukherjee, Chitramoy (Omaha)" userId="b02e09d6-29e8-4e72-a082-80806ef322b3" providerId="ADAL" clId="{ED9D2BE1-B88F-4C5C-8B30-DA8F076539D7}" dt="2024-10-16T16:55:00.947" v="66"/>
          <ac:spMkLst>
            <pc:docMk/>
            <pc:sldMk cId="1087902478" sldId="257"/>
            <ac:spMk id="3" creationId="{A144735F-3EB2-34E3-104C-0E3EC29B3DDC}"/>
          </ac:spMkLst>
        </pc:spChg>
        <pc:spChg chg="add del mod">
          <ac:chgData name="Mukherjee, Chitramoy (Omaha)" userId="b02e09d6-29e8-4e72-a082-80806ef322b3" providerId="ADAL" clId="{ED9D2BE1-B88F-4C5C-8B30-DA8F076539D7}" dt="2024-10-16T18:26:05.286" v="78" actId="22"/>
          <ac:spMkLst>
            <pc:docMk/>
            <pc:sldMk cId="1087902478" sldId="257"/>
            <ac:spMk id="6" creationId="{18C87573-878A-FF2B-E9BE-B6730AEAC7A0}"/>
          </ac:spMkLst>
        </pc:spChg>
        <pc:picChg chg="add del mod">
          <ac:chgData name="Mukherjee, Chitramoy (Omaha)" userId="b02e09d6-29e8-4e72-a082-80806ef322b3" providerId="ADAL" clId="{ED9D2BE1-B88F-4C5C-8B30-DA8F076539D7}" dt="2024-10-16T17:57:16.185" v="73" actId="21"/>
          <ac:picMkLst>
            <pc:docMk/>
            <pc:sldMk cId="1087902478" sldId="257"/>
            <ac:picMk id="4" creationId="{848A39CD-9D31-69A3-7770-95E4D48C290D}"/>
          </ac:picMkLst>
        </pc:picChg>
        <pc:picChg chg="add mod ord">
          <ac:chgData name="Mukherjee, Chitramoy (Omaha)" userId="b02e09d6-29e8-4e72-a082-80806ef322b3" providerId="ADAL" clId="{ED9D2BE1-B88F-4C5C-8B30-DA8F076539D7}" dt="2024-10-16T18:57:18.660" v="1034" actId="1076"/>
          <ac:picMkLst>
            <pc:docMk/>
            <pc:sldMk cId="1087902478" sldId="257"/>
            <ac:picMk id="8" creationId="{B6A026F2-1F9F-304A-C0D5-1608630B9095}"/>
          </ac:picMkLst>
        </pc:picChg>
      </pc:sldChg>
      <pc:sldChg chg="addSp delSp modSp new mod setBg">
        <pc:chgData name="Mukherjee, Chitramoy (Omaha)" userId="b02e09d6-29e8-4e72-a082-80806ef322b3" providerId="ADAL" clId="{ED9D2BE1-B88F-4C5C-8B30-DA8F076539D7}" dt="2024-10-16T19:41:43.269" v="1280" actId="1076"/>
        <pc:sldMkLst>
          <pc:docMk/>
          <pc:sldMk cId="496425999" sldId="258"/>
        </pc:sldMkLst>
        <pc:spChg chg="mod">
          <ac:chgData name="Mukherjee, Chitramoy (Omaha)" userId="b02e09d6-29e8-4e72-a082-80806ef322b3" providerId="ADAL" clId="{ED9D2BE1-B88F-4C5C-8B30-DA8F076539D7}" dt="2024-10-16T19:41:43.269" v="1280" actId="1076"/>
          <ac:spMkLst>
            <pc:docMk/>
            <pc:sldMk cId="496425999" sldId="258"/>
            <ac:spMk id="2" creationId="{4D81865F-C5C8-08DD-456F-F88F0064E152}"/>
          </ac:spMkLst>
        </pc:spChg>
        <pc:spChg chg="del">
          <ac:chgData name="Mukherjee, Chitramoy (Omaha)" userId="b02e09d6-29e8-4e72-a082-80806ef322b3" providerId="ADAL" clId="{ED9D2BE1-B88F-4C5C-8B30-DA8F076539D7}" dt="2024-10-16T16:54:28.164" v="65" actId="22"/>
          <ac:spMkLst>
            <pc:docMk/>
            <pc:sldMk cId="496425999" sldId="258"/>
            <ac:spMk id="3" creationId="{62134E54-C9E9-11C8-27C2-95E44C360A7D}"/>
          </ac:spMkLst>
        </pc:spChg>
        <pc:picChg chg="add mod ord">
          <ac:chgData name="Mukherjee, Chitramoy (Omaha)" userId="b02e09d6-29e8-4e72-a082-80806ef322b3" providerId="ADAL" clId="{ED9D2BE1-B88F-4C5C-8B30-DA8F076539D7}" dt="2024-10-16T18:34:36.191" v="603" actId="1076"/>
          <ac:picMkLst>
            <pc:docMk/>
            <pc:sldMk cId="496425999" sldId="258"/>
            <ac:picMk id="5" creationId="{BF0205A4-31FC-1A58-1F55-6A090FC24C90}"/>
          </ac:picMkLst>
        </pc:picChg>
      </pc:sldChg>
      <pc:sldChg chg="addSp delSp modSp new mod setBg">
        <pc:chgData name="Mukherjee, Chitramoy (Omaha)" userId="b02e09d6-29e8-4e72-a082-80806ef322b3" providerId="ADAL" clId="{ED9D2BE1-B88F-4C5C-8B30-DA8F076539D7}" dt="2024-10-16T19:41:18.635" v="1277" actId="1076"/>
        <pc:sldMkLst>
          <pc:docMk/>
          <pc:sldMk cId="1698397818" sldId="259"/>
        </pc:sldMkLst>
        <pc:spChg chg="del">
          <ac:chgData name="Mukherjee, Chitramoy (Omaha)" userId="b02e09d6-29e8-4e72-a082-80806ef322b3" providerId="ADAL" clId="{ED9D2BE1-B88F-4C5C-8B30-DA8F076539D7}" dt="2024-10-16T16:32:30.120" v="53"/>
          <ac:spMkLst>
            <pc:docMk/>
            <pc:sldMk cId="1698397818" sldId="259"/>
            <ac:spMk id="2" creationId="{D784B59A-6A26-B844-6548-2F3D836D9390}"/>
          </ac:spMkLst>
        </pc:spChg>
        <pc:spChg chg="del mod">
          <ac:chgData name="Mukherjee, Chitramoy (Omaha)" userId="b02e09d6-29e8-4e72-a082-80806ef322b3" providerId="ADAL" clId="{ED9D2BE1-B88F-4C5C-8B30-DA8F076539D7}" dt="2024-10-16T18:40:58.500" v="861" actId="21"/>
          <ac:spMkLst>
            <pc:docMk/>
            <pc:sldMk cId="1698397818" sldId="259"/>
            <ac:spMk id="3" creationId="{C1DEAB79-ABE7-2C18-5769-DDBBC32D4B72}"/>
          </ac:spMkLst>
        </pc:spChg>
        <pc:spChg chg="add mod">
          <ac:chgData name="Mukherjee, Chitramoy (Omaha)" userId="b02e09d6-29e8-4e72-a082-80806ef322b3" providerId="ADAL" clId="{ED9D2BE1-B88F-4C5C-8B30-DA8F076539D7}" dt="2024-10-16T19:41:13.898" v="1276" actId="1076"/>
          <ac:spMkLst>
            <pc:docMk/>
            <pc:sldMk cId="1698397818" sldId="259"/>
            <ac:spMk id="4" creationId="{2BD169DD-A9A0-D95F-B24D-661797228F04}"/>
          </ac:spMkLst>
        </pc:spChg>
        <pc:picChg chg="add mod">
          <ac:chgData name="Mukherjee, Chitramoy (Omaha)" userId="b02e09d6-29e8-4e72-a082-80806ef322b3" providerId="ADAL" clId="{ED9D2BE1-B88F-4C5C-8B30-DA8F076539D7}" dt="2024-10-16T19:41:18.635" v="1277" actId="1076"/>
          <ac:picMkLst>
            <pc:docMk/>
            <pc:sldMk cId="1698397818" sldId="259"/>
            <ac:picMk id="6" creationId="{53B9F70A-B4DA-CE2B-453C-C1D2D9667A47}"/>
          </ac:picMkLst>
        </pc:picChg>
      </pc:sldChg>
      <pc:sldChg chg="addSp delSp modSp new mod">
        <pc:chgData name="Mukherjee, Chitramoy (Omaha)" userId="b02e09d6-29e8-4e72-a082-80806ef322b3" providerId="ADAL" clId="{ED9D2BE1-B88F-4C5C-8B30-DA8F076539D7}" dt="2024-10-16T19:30:09.721" v="1072" actId="1076"/>
        <pc:sldMkLst>
          <pc:docMk/>
          <pc:sldMk cId="3341438773" sldId="260"/>
        </pc:sldMkLst>
        <pc:spChg chg="del">
          <ac:chgData name="Mukherjee, Chitramoy (Omaha)" userId="b02e09d6-29e8-4e72-a082-80806ef322b3" providerId="ADAL" clId="{ED9D2BE1-B88F-4C5C-8B30-DA8F076539D7}" dt="2024-10-16T16:38:43.425" v="61"/>
          <ac:spMkLst>
            <pc:docMk/>
            <pc:sldMk cId="3341438773" sldId="260"/>
            <ac:spMk id="2" creationId="{1CA55161-CAD1-DA98-5529-45F16DACAA82}"/>
          </ac:spMkLst>
        </pc:spChg>
        <pc:spChg chg="del">
          <ac:chgData name="Mukherjee, Chitramoy (Omaha)" userId="b02e09d6-29e8-4e72-a082-80806ef322b3" providerId="ADAL" clId="{ED9D2BE1-B88F-4C5C-8B30-DA8F076539D7}" dt="2024-10-16T16:38:22.192" v="59" actId="22"/>
          <ac:spMkLst>
            <pc:docMk/>
            <pc:sldMk cId="3341438773" sldId="260"/>
            <ac:spMk id="3" creationId="{9ABB13B9-ED09-BFEA-8B62-FA17E1275EFA}"/>
          </ac:spMkLst>
        </pc:spChg>
        <pc:spChg chg="add mod">
          <ac:chgData name="Mukherjee, Chitramoy (Omaha)" userId="b02e09d6-29e8-4e72-a082-80806ef322b3" providerId="ADAL" clId="{ED9D2BE1-B88F-4C5C-8B30-DA8F076539D7}" dt="2024-10-16T18:54:26.867" v="1028" actId="108"/>
          <ac:spMkLst>
            <pc:docMk/>
            <pc:sldMk cId="3341438773" sldId="260"/>
            <ac:spMk id="6" creationId="{8D237564-E795-38B8-D262-F3EC159593ED}"/>
          </ac:spMkLst>
        </pc:spChg>
        <pc:picChg chg="add mod ord">
          <ac:chgData name="Mukherjee, Chitramoy (Omaha)" userId="b02e09d6-29e8-4e72-a082-80806ef322b3" providerId="ADAL" clId="{ED9D2BE1-B88F-4C5C-8B30-DA8F076539D7}" dt="2024-10-16T19:30:09.721" v="1072" actId="1076"/>
          <ac:picMkLst>
            <pc:docMk/>
            <pc:sldMk cId="3341438773" sldId="260"/>
            <ac:picMk id="5" creationId="{DFCAC490-30CE-6CF2-B097-915BD7773DC8}"/>
          </ac:picMkLst>
        </pc:picChg>
      </pc:sldChg>
      <pc:sldChg chg="addSp delSp modSp new mod setBg">
        <pc:chgData name="Mukherjee, Chitramoy (Omaha)" userId="b02e09d6-29e8-4e72-a082-80806ef322b3" providerId="ADAL" clId="{ED9D2BE1-B88F-4C5C-8B30-DA8F076539D7}" dt="2024-10-16T19:41:52.800" v="1281" actId="1076"/>
        <pc:sldMkLst>
          <pc:docMk/>
          <pc:sldMk cId="1025164678" sldId="261"/>
        </pc:sldMkLst>
        <pc:spChg chg="mod">
          <ac:chgData name="Mukherjee, Chitramoy (Omaha)" userId="b02e09d6-29e8-4e72-a082-80806ef322b3" providerId="ADAL" clId="{ED9D2BE1-B88F-4C5C-8B30-DA8F076539D7}" dt="2024-10-16T18:57:59.993" v="1039" actId="14100"/>
          <ac:spMkLst>
            <pc:docMk/>
            <pc:sldMk cId="1025164678" sldId="261"/>
            <ac:spMk id="2" creationId="{1B90AC48-4684-03B8-2ECD-2A32C8E4DFC7}"/>
          </ac:spMkLst>
        </pc:spChg>
        <pc:spChg chg="del mod">
          <ac:chgData name="Mukherjee, Chitramoy (Omaha)" userId="b02e09d6-29e8-4e72-a082-80806ef322b3" providerId="ADAL" clId="{ED9D2BE1-B88F-4C5C-8B30-DA8F076539D7}" dt="2024-10-16T19:26:39.968" v="1041"/>
          <ac:spMkLst>
            <pc:docMk/>
            <pc:sldMk cId="1025164678" sldId="261"/>
            <ac:spMk id="3" creationId="{76B77D08-CDDE-2558-5692-EAC75948AE62}"/>
          </ac:spMkLst>
        </pc:spChg>
        <pc:spChg chg="add del mod">
          <ac:chgData name="Mukherjee, Chitramoy (Omaha)" userId="b02e09d6-29e8-4e72-a082-80806ef322b3" providerId="ADAL" clId="{ED9D2BE1-B88F-4C5C-8B30-DA8F076539D7}" dt="2024-10-16T19:28:00.344" v="1046"/>
          <ac:spMkLst>
            <pc:docMk/>
            <pc:sldMk cId="1025164678" sldId="261"/>
            <ac:spMk id="4" creationId="{3AEE1781-9040-CBB1-64AC-2E909F32AB90}"/>
          </ac:spMkLst>
        </pc:spChg>
        <pc:spChg chg="add">
          <ac:chgData name="Mukherjee, Chitramoy (Omaha)" userId="b02e09d6-29e8-4e72-a082-80806ef322b3" providerId="ADAL" clId="{ED9D2BE1-B88F-4C5C-8B30-DA8F076539D7}" dt="2024-10-16T19:27:51.409" v="1044"/>
          <ac:spMkLst>
            <pc:docMk/>
            <pc:sldMk cId="1025164678" sldId="261"/>
            <ac:spMk id="5" creationId="{8B65BBD7-1824-829B-A172-2E92BB3A72B0}"/>
          </ac:spMkLst>
        </pc:spChg>
        <pc:spChg chg="add mod">
          <ac:chgData name="Mukherjee, Chitramoy (Omaha)" userId="b02e09d6-29e8-4e72-a082-80806ef322b3" providerId="ADAL" clId="{ED9D2BE1-B88F-4C5C-8B30-DA8F076539D7}" dt="2024-10-16T19:41:52.800" v="1281" actId="1076"/>
          <ac:spMkLst>
            <pc:docMk/>
            <pc:sldMk cId="1025164678" sldId="261"/>
            <ac:spMk id="6" creationId="{B741402B-9543-3C3F-A460-42259830D121}"/>
          </ac:spMkLst>
        </pc:spChg>
      </pc:sldChg>
      <pc:sldChg chg="addSp delSp modSp new mod">
        <pc:chgData name="Mukherjee, Chitramoy (Omaha)" userId="b02e09d6-29e8-4e72-a082-80806ef322b3" providerId="ADAL" clId="{ED9D2BE1-B88F-4C5C-8B30-DA8F076539D7}" dt="2024-10-16T19:41:59.960" v="1282" actId="1076"/>
        <pc:sldMkLst>
          <pc:docMk/>
          <pc:sldMk cId="873730555" sldId="262"/>
        </pc:sldMkLst>
        <pc:spChg chg="mod">
          <ac:chgData name="Mukherjee, Chitramoy (Omaha)" userId="b02e09d6-29e8-4e72-a082-80806ef322b3" providerId="ADAL" clId="{ED9D2BE1-B88F-4C5C-8B30-DA8F076539D7}" dt="2024-10-16T19:40:56.125" v="1274"/>
          <ac:spMkLst>
            <pc:docMk/>
            <pc:sldMk cId="873730555" sldId="262"/>
            <ac:spMk id="2" creationId="{34E3A65B-1081-AF76-67BE-358B8CA4F26A}"/>
          </ac:spMkLst>
        </pc:spChg>
        <pc:spChg chg="del">
          <ac:chgData name="Mukherjee, Chitramoy (Omaha)" userId="b02e09d6-29e8-4e72-a082-80806ef322b3" providerId="ADAL" clId="{ED9D2BE1-B88F-4C5C-8B30-DA8F076539D7}" dt="2024-10-16T19:31:37.755" v="1077"/>
          <ac:spMkLst>
            <pc:docMk/>
            <pc:sldMk cId="873730555" sldId="262"/>
            <ac:spMk id="3" creationId="{22E00440-9F38-3933-F761-6276CFC38A2E}"/>
          </ac:spMkLst>
        </pc:spChg>
        <pc:spChg chg="add mod">
          <ac:chgData name="Mukherjee, Chitramoy (Omaha)" userId="b02e09d6-29e8-4e72-a082-80806ef322b3" providerId="ADAL" clId="{ED9D2BE1-B88F-4C5C-8B30-DA8F076539D7}" dt="2024-10-16T19:41:59.960" v="1282" actId="1076"/>
          <ac:spMkLst>
            <pc:docMk/>
            <pc:sldMk cId="873730555" sldId="262"/>
            <ac:spMk id="4" creationId="{5D1EB0AE-5EE0-7A1B-A49D-F6369FDA9DE6}"/>
          </ac:spMkLst>
        </pc:spChg>
      </pc:sldChg>
      <pc:sldChg chg="addSp delSp modSp new mod setBg">
        <pc:chgData name="Mukherjee, Chitramoy (Omaha)" userId="b02e09d6-29e8-4e72-a082-80806ef322b3" providerId="ADAL" clId="{ED9D2BE1-B88F-4C5C-8B30-DA8F076539D7}" dt="2024-10-16T19:42:19.937" v="1287" actId="26606"/>
        <pc:sldMkLst>
          <pc:docMk/>
          <pc:sldMk cId="1485387813" sldId="263"/>
        </pc:sldMkLst>
        <pc:spChg chg="mod">
          <ac:chgData name="Mukherjee, Chitramoy (Omaha)" userId="b02e09d6-29e8-4e72-a082-80806ef322b3" providerId="ADAL" clId="{ED9D2BE1-B88F-4C5C-8B30-DA8F076539D7}" dt="2024-10-16T19:42:19.937" v="1287" actId="26606"/>
          <ac:spMkLst>
            <pc:docMk/>
            <pc:sldMk cId="1485387813" sldId="263"/>
            <ac:spMk id="2" creationId="{1F3A31D6-D3E4-7F0A-73FC-CD08B884B228}"/>
          </ac:spMkLst>
        </pc:spChg>
        <pc:spChg chg="del">
          <ac:chgData name="Mukherjee, Chitramoy (Omaha)" userId="b02e09d6-29e8-4e72-a082-80806ef322b3" providerId="ADAL" clId="{ED9D2BE1-B88F-4C5C-8B30-DA8F076539D7}" dt="2024-10-16T19:37:09.417" v="1246"/>
          <ac:spMkLst>
            <pc:docMk/>
            <pc:sldMk cId="1485387813" sldId="263"/>
            <ac:spMk id="3" creationId="{10E437E4-1B45-3D9A-E9B4-F035025C318B}"/>
          </ac:spMkLst>
        </pc:spChg>
        <pc:spChg chg="add del mod">
          <ac:chgData name="Mukherjee, Chitramoy (Omaha)" userId="b02e09d6-29e8-4e72-a082-80806ef322b3" providerId="ADAL" clId="{ED9D2BE1-B88F-4C5C-8B30-DA8F076539D7}" dt="2024-10-16T19:42:19.937" v="1287" actId="26606"/>
          <ac:spMkLst>
            <pc:docMk/>
            <pc:sldMk cId="1485387813" sldId="263"/>
            <ac:spMk id="4" creationId="{CAA5F718-AA24-187E-CFA4-10CD21D596E9}"/>
          </ac:spMkLst>
        </pc:spChg>
        <pc:spChg chg="add del">
          <ac:chgData name="Mukherjee, Chitramoy (Omaha)" userId="b02e09d6-29e8-4e72-a082-80806ef322b3" providerId="ADAL" clId="{ED9D2BE1-B88F-4C5C-8B30-DA8F076539D7}" dt="2024-10-16T19:42:19.937" v="1287" actId="26606"/>
          <ac:spMkLst>
            <pc:docMk/>
            <pc:sldMk cId="1485387813" sldId="263"/>
            <ac:spMk id="9" creationId="{19FE08D8-CEA0-461E-870A-02CD15D9B9D2}"/>
          </ac:spMkLst>
        </pc:spChg>
        <pc:spChg chg="add del">
          <ac:chgData name="Mukherjee, Chitramoy (Omaha)" userId="b02e09d6-29e8-4e72-a082-80806ef322b3" providerId="ADAL" clId="{ED9D2BE1-B88F-4C5C-8B30-DA8F076539D7}" dt="2024-10-16T19:42:15.693" v="1285" actId="26606"/>
          <ac:spMkLst>
            <pc:docMk/>
            <pc:sldMk cId="1485387813" sldId="263"/>
            <ac:spMk id="10" creationId="{A3D9AEEE-1CCD-43C0-BA3E-16D60A6E23C0}"/>
          </ac:spMkLst>
        </pc:spChg>
        <pc:spChg chg="add del">
          <ac:chgData name="Mukherjee, Chitramoy (Omaha)" userId="b02e09d6-29e8-4e72-a082-80806ef322b3" providerId="ADAL" clId="{ED9D2BE1-B88F-4C5C-8B30-DA8F076539D7}" dt="2024-10-16T19:42:19.937" v="1287" actId="26606"/>
          <ac:spMkLst>
            <pc:docMk/>
            <pc:sldMk cId="1485387813" sldId="263"/>
            <ac:spMk id="11" creationId="{2B982904-A46E-41DF-BA98-61E2300C7DCB}"/>
          </ac:spMkLst>
        </pc:spChg>
        <pc:spChg chg="add del">
          <ac:chgData name="Mukherjee, Chitramoy (Omaha)" userId="b02e09d6-29e8-4e72-a082-80806ef322b3" providerId="ADAL" clId="{ED9D2BE1-B88F-4C5C-8B30-DA8F076539D7}" dt="2024-10-16T19:42:15.693" v="1285" actId="26606"/>
          <ac:spMkLst>
            <pc:docMk/>
            <pc:sldMk cId="1485387813" sldId="263"/>
            <ac:spMk id="12" creationId="{60F880A6-33D3-4EEC-A780-B73559B9F24C}"/>
          </ac:spMkLst>
        </pc:spChg>
        <pc:spChg chg="add del">
          <ac:chgData name="Mukherjee, Chitramoy (Omaha)" userId="b02e09d6-29e8-4e72-a082-80806ef322b3" providerId="ADAL" clId="{ED9D2BE1-B88F-4C5C-8B30-DA8F076539D7}" dt="2024-10-16T19:42:19.937" v="1287" actId="26606"/>
          <ac:spMkLst>
            <pc:docMk/>
            <pc:sldMk cId="1485387813" sldId="263"/>
            <ac:spMk id="13" creationId="{27018161-547E-48F7-A0D9-272C9EA5B379}"/>
          </ac:spMkLst>
        </pc:spChg>
        <pc:spChg chg="add del">
          <ac:chgData name="Mukherjee, Chitramoy (Omaha)" userId="b02e09d6-29e8-4e72-a082-80806ef322b3" providerId="ADAL" clId="{ED9D2BE1-B88F-4C5C-8B30-DA8F076539D7}" dt="2024-10-16T19:42:15.693" v="1285" actId="26606"/>
          <ac:spMkLst>
            <pc:docMk/>
            <pc:sldMk cId="1485387813" sldId="263"/>
            <ac:spMk id="14" creationId="{2C6246ED-0535-4496-A8F6-1E80CC4EB853}"/>
          </ac:spMkLst>
        </pc:spChg>
        <pc:spChg chg="add del">
          <ac:chgData name="Mukherjee, Chitramoy (Omaha)" userId="b02e09d6-29e8-4e72-a082-80806ef322b3" providerId="ADAL" clId="{ED9D2BE1-B88F-4C5C-8B30-DA8F076539D7}" dt="2024-10-16T19:42:19.937" v="1287" actId="26606"/>
          <ac:spMkLst>
            <pc:docMk/>
            <pc:sldMk cId="1485387813" sldId="263"/>
            <ac:spMk id="16" creationId="{CAA5F718-AA24-187E-CFA4-10CD21D596E9}"/>
          </ac:spMkLst>
        </pc:spChg>
        <pc:graphicFrameChg chg="add del">
          <ac:chgData name="Mukherjee, Chitramoy (Omaha)" userId="b02e09d6-29e8-4e72-a082-80806ef322b3" providerId="ADAL" clId="{ED9D2BE1-B88F-4C5C-8B30-DA8F076539D7}" dt="2024-10-16T19:42:15.693" v="1285" actId="26606"/>
          <ac:graphicFrameMkLst>
            <pc:docMk/>
            <pc:sldMk cId="1485387813" sldId="263"/>
            <ac:graphicFrameMk id="6" creationId="{9766B3C8-BB02-717F-0B77-8B4968D575F6}"/>
          </ac:graphicFrameMkLst>
        </pc:graphicFrameChg>
      </pc:sldChg>
      <pc:sldChg chg="delSp modSp new mod">
        <pc:chgData name="Mukherjee, Chitramoy (Omaha)" userId="b02e09d6-29e8-4e72-a082-80806ef322b3" providerId="ADAL" clId="{ED9D2BE1-B88F-4C5C-8B30-DA8F076539D7}" dt="2024-10-16T19:43:27.843" v="1304" actId="21"/>
        <pc:sldMkLst>
          <pc:docMk/>
          <pc:sldMk cId="1190421681" sldId="264"/>
        </pc:sldMkLst>
        <pc:spChg chg="mod">
          <ac:chgData name="Mukherjee, Chitramoy (Omaha)" userId="b02e09d6-29e8-4e72-a082-80806ef322b3" providerId="ADAL" clId="{ED9D2BE1-B88F-4C5C-8B30-DA8F076539D7}" dt="2024-10-16T19:43:22.707" v="1303"/>
          <ac:spMkLst>
            <pc:docMk/>
            <pc:sldMk cId="1190421681" sldId="264"/>
            <ac:spMk id="2" creationId="{F936B524-4EE4-6FDA-500A-B4D014405CD5}"/>
          </ac:spMkLst>
        </pc:spChg>
        <pc:spChg chg="del mod">
          <ac:chgData name="Mukherjee, Chitramoy (Omaha)" userId="b02e09d6-29e8-4e72-a082-80806ef322b3" providerId="ADAL" clId="{ED9D2BE1-B88F-4C5C-8B30-DA8F076539D7}" dt="2024-10-16T19:43:27.843" v="1304" actId="21"/>
          <ac:spMkLst>
            <pc:docMk/>
            <pc:sldMk cId="1190421681" sldId="264"/>
            <ac:spMk id="3" creationId="{DFD4868D-8150-6F43-0868-75A2C463325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8259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1040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389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139825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20362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851804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68702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51239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0EA2C-48C3-4270-B846-A81D93181121}"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52417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20EA2C-48C3-4270-B846-A81D93181121}"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4889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20EA2C-48C3-4270-B846-A81D93181121}"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10456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20EA2C-48C3-4270-B846-A81D93181121}" type="datetimeFigureOut">
              <a:rPr lang="en-US" smtClean="0"/>
              <a:t>1/20/2025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3437193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20EA2C-48C3-4270-B846-A81D93181121}" type="datetimeFigureOut">
              <a:rPr lang="en-US" smtClean="0"/>
              <a:t>1/20/2025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24774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20EA2C-48C3-4270-B846-A81D93181121}" type="datetimeFigureOut">
              <a:rPr lang="en-US" smtClean="0"/>
              <a:t>1/20/2025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44413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3707880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20EA2C-48C3-4270-B846-A81D93181121}"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77E76B-47F5-4501-B7D6-2FA06B7862AA}" type="slidenum">
              <a:rPr lang="en-US" smtClean="0"/>
              <a:t>‹#›</a:t>
            </a:fld>
            <a:endParaRPr lang="en-US"/>
          </a:p>
        </p:txBody>
      </p:sp>
    </p:spTree>
    <p:extLst>
      <p:ext uri="{BB962C8B-B14F-4D97-AF65-F5344CB8AC3E}">
        <p14:creationId xmlns:p14="http://schemas.microsoft.com/office/powerpoint/2010/main" val="1406913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C20EA2C-48C3-4270-B846-A81D93181121}" type="datetimeFigureOut">
              <a:rPr lang="en-US" smtClean="0"/>
              <a:t>1/20/2025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777E76B-47F5-4501-B7D6-2FA06B7862AA}" type="slidenum">
              <a:rPr lang="en-US" smtClean="0"/>
              <a:t>‹#›</a:t>
            </a:fld>
            <a:endParaRPr lang="en-US"/>
          </a:p>
        </p:txBody>
      </p:sp>
    </p:spTree>
    <p:extLst>
      <p:ext uri="{BB962C8B-B14F-4D97-AF65-F5344CB8AC3E}">
        <p14:creationId xmlns:p14="http://schemas.microsoft.com/office/powerpoint/2010/main" val="40836641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m4a"/><Relationship Id="rId7" Type="http://schemas.openxmlformats.org/officeDocument/2006/relationships/hyperlink" Target="https://www.kaggle.com/datasets/mirzahasnine/heart-disease-dataset/data" TargetMode="External"/><Relationship Id="rId2" Type="http://schemas.microsoft.com/office/2007/relationships/media" Target="../media/media3.m4a"/><Relationship Id="rId1" Type="http://schemas.openxmlformats.org/officeDocument/2006/relationships/themeOverride" Target="../theme/themeOverride1.xml"/><Relationship Id="rId6" Type="http://schemas.openxmlformats.org/officeDocument/2006/relationships/hyperlink" Target="https://data.mendeley.com/datasets/dzz48mvjht/1" TargetMode="External"/><Relationship Id="rId5" Type="http://schemas.openxmlformats.org/officeDocument/2006/relationships/hyperlink" Target="https://www.gigasheet.com/sampledata/heart-disease-classification-dataset" TargetMode="Externa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C51B-7923-3FCD-9F3B-D359C17C45F4}"/>
              </a:ext>
            </a:extLst>
          </p:cNvPr>
          <p:cNvSpPr>
            <a:spLocks noGrp="1"/>
          </p:cNvSpPr>
          <p:nvPr>
            <p:ph type="ctrTitle"/>
          </p:nvPr>
        </p:nvSpPr>
        <p:spPr>
          <a:xfrm>
            <a:off x="1524000" y="1122363"/>
            <a:ext cx="9144000" cy="477837"/>
          </a:xfrm>
        </p:spPr>
        <p:txBody>
          <a:bodyPr>
            <a:normAutofit/>
          </a:bodyPr>
          <a:lstStyle/>
          <a:p>
            <a:pPr marL="914400" marR="0" indent="457200">
              <a:spcAft>
                <a:spcPts val="1000"/>
              </a:spcAft>
            </a:pPr>
            <a:r>
              <a:rPr lang="en-US" sz="2400" b="1" dirty="0" err="1">
                <a:effectLst/>
                <a:latin typeface="Aptos" panose="020B0004020202020204" pitchFamily="34" charset="0"/>
                <a:ea typeface="Aptos" panose="020B0004020202020204" pitchFamily="34" charset="0"/>
                <a:cs typeface="Aptos" panose="020B0004020202020204" pitchFamily="34" charset="0"/>
              </a:rPr>
              <a:t>HeartGuard</a:t>
            </a:r>
            <a:r>
              <a:rPr lang="en-US" sz="2400" b="1" dirty="0">
                <a:effectLst/>
                <a:latin typeface="Aptos" panose="020B0004020202020204" pitchFamily="34" charset="0"/>
                <a:ea typeface="Aptos" panose="020B0004020202020204" pitchFamily="34" charset="0"/>
                <a:cs typeface="Aptos" panose="020B0004020202020204" pitchFamily="34" charset="0"/>
              </a:rPr>
              <a:t>: Early Detection of Heart Disease</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E0D3C23-0FD2-F36E-1235-B60B7663924B}"/>
              </a:ext>
            </a:extLst>
          </p:cNvPr>
          <p:cNvSpPr txBox="1"/>
          <p:nvPr/>
        </p:nvSpPr>
        <p:spPr>
          <a:xfrm>
            <a:off x="3048886" y="3047031"/>
            <a:ext cx="6097772" cy="774571"/>
          </a:xfrm>
          <a:prstGeom prst="rect">
            <a:avLst/>
          </a:prstGeom>
          <a:noFill/>
        </p:spPr>
        <p:txBody>
          <a:bodyPr wrap="square">
            <a:spAutoFit/>
          </a:bodyPr>
          <a:lstStyle/>
          <a:p>
            <a:pPr marL="0" marR="0" algn="ctr">
              <a:spcAft>
                <a:spcPts val="1000"/>
              </a:spcAft>
            </a:pPr>
            <a:r>
              <a:rPr lang="en-US" sz="1800" b="1" dirty="0">
                <a:effectLst/>
                <a:latin typeface="Aptos" panose="020B0004020202020204" pitchFamily="34" charset="0"/>
                <a:ea typeface="Aptos" panose="020B0004020202020204" pitchFamily="34" charset="0"/>
                <a:cs typeface="Aptos" panose="020B0004020202020204" pitchFamily="34" charset="0"/>
              </a:rPr>
              <a:t>DSC 680 Applied Data Science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lgn="ctr">
              <a:spcAft>
                <a:spcPts val="1000"/>
              </a:spcAft>
            </a:pPr>
            <a:r>
              <a:rPr lang="en-US" sz="1800" b="1" dirty="0">
                <a:effectLst/>
                <a:latin typeface="Aptos" panose="020B0004020202020204" pitchFamily="34" charset="0"/>
                <a:ea typeface="Aptos" panose="020B0004020202020204" pitchFamily="34" charset="0"/>
                <a:cs typeface="Aptos" panose="020B0004020202020204" pitchFamily="34" charset="0"/>
              </a:rPr>
              <a:t>Chitramoy Mukherjee, T301 T302 2253 Winter 2025</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17" name="Audio 16">
            <a:hlinkClick r:id="" action="ppaction://media"/>
            <a:extLst>
              <a:ext uri="{FF2B5EF4-FFF2-40B4-BE49-F238E27FC236}">
                <a16:creationId xmlns:a16="http://schemas.microsoft.com/office/drawing/2014/main" id="{979EA293-9E9E-EEE1-CC10-A6FF848EE5C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8899318"/>
      </p:ext>
    </p:extLst>
  </p:cSld>
  <p:clrMapOvr>
    <a:masterClrMapping/>
  </p:clrMapOvr>
  <mc:AlternateContent xmlns:mc="http://schemas.openxmlformats.org/markup-compatibility/2006">
    <mc:Choice xmlns:p14="http://schemas.microsoft.com/office/powerpoint/2010/main" Requires="p14">
      <p:transition spd="slow" p14:dur="2000" advTm="28938"/>
    </mc:Choice>
    <mc:Fallback>
      <p:transition spd="slow" advTm="28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5C777-E70D-D910-3D2F-7F1ED3A7AEC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DA85C8B-6F68-FCBC-9C41-E13F07B819D6}"/>
              </a:ext>
            </a:extLst>
          </p:cNvPr>
          <p:cNvSpPr>
            <a:spLocks noGrp="1"/>
          </p:cNvSpPr>
          <p:nvPr>
            <p:ph type="title"/>
          </p:nvPr>
        </p:nvSpPr>
        <p:spPr>
          <a:xfrm>
            <a:off x="1795483" y="634742"/>
            <a:ext cx="8911687" cy="584775"/>
          </a:xfrm>
        </p:spPr>
        <p:txBody>
          <a:bodyPr>
            <a:normAutofit/>
          </a:bodyPr>
          <a:lstStyle/>
          <a:p>
            <a:r>
              <a:rPr lang="en-US" sz="2800"/>
              <a:t>Outcome of Different Models</a:t>
            </a:r>
            <a:endParaRPr lang="en-US" sz="2800" dirty="0"/>
          </a:p>
        </p:txBody>
      </p:sp>
      <p:pic>
        <p:nvPicPr>
          <p:cNvPr id="3" name="Picture 2">
            <a:extLst>
              <a:ext uri="{FF2B5EF4-FFF2-40B4-BE49-F238E27FC236}">
                <a16:creationId xmlns:a16="http://schemas.microsoft.com/office/drawing/2014/main" id="{86D219AF-87F9-2C97-7F77-E518E102743B}"/>
              </a:ext>
            </a:extLst>
          </p:cNvPr>
          <p:cNvPicPr>
            <a:picLocks noChangeAspect="1"/>
          </p:cNvPicPr>
          <p:nvPr/>
        </p:nvPicPr>
        <p:blipFill>
          <a:blip r:embed="rId4"/>
          <a:stretch>
            <a:fillRect/>
          </a:stretch>
        </p:blipFill>
        <p:spPr>
          <a:xfrm>
            <a:off x="1809750" y="1428750"/>
            <a:ext cx="4286250" cy="2000250"/>
          </a:xfrm>
          <a:prstGeom prst="rect">
            <a:avLst/>
          </a:prstGeom>
        </p:spPr>
      </p:pic>
      <p:pic>
        <p:nvPicPr>
          <p:cNvPr id="9" name="Picture 8">
            <a:extLst>
              <a:ext uri="{FF2B5EF4-FFF2-40B4-BE49-F238E27FC236}">
                <a16:creationId xmlns:a16="http://schemas.microsoft.com/office/drawing/2014/main" id="{B30AF04F-9617-8A3A-A9EE-136C19372217}"/>
              </a:ext>
            </a:extLst>
          </p:cNvPr>
          <p:cNvPicPr>
            <a:picLocks noChangeAspect="1"/>
          </p:cNvPicPr>
          <p:nvPr/>
        </p:nvPicPr>
        <p:blipFill>
          <a:blip r:embed="rId5"/>
          <a:stretch>
            <a:fillRect/>
          </a:stretch>
        </p:blipFill>
        <p:spPr>
          <a:xfrm>
            <a:off x="6364059" y="1428750"/>
            <a:ext cx="4129769" cy="2010258"/>
          </a:xfrm>
          <a:prstGeom prst="rect">
            <a:avLst/>
          </a:prstGeom>
        </p:spPr>
      </p:pic>
      <p:pic>
        <p:nvPicPr>
          <p:cNvPr id="11" name="Picture 10">
            <a:extLst>
              <a:ext uri="{FF2B5EF4-FFF2-40B4-BE49-F238E27FC236}">
                <a16:creationId xmlns:a16="http://schemas.microsoft.com/office/drawing/2014/main" id="{74C25388-929A-C355-C8A9-C8A1CE3C85AE}"/>
              </a:ext>
            </a:extLst>
          </p:cNvPr>
          <p:cNvPicPr>
            <a:picLocks noChangeAspect="1"/>
          </p:cNvPicPr>
          <p:nvPr/>
        </p:nvPicPr>
        <p:blipFill>
          <a:blip r:embed="rId6"/>
          <a:stretch>
            <a:fillRect/>
          </a:stretch>
        </p:blipFill>
        <p:spPr>
          <a:xfrm>
            <a:off x="4295775" y="3839936"/>
            <a:ext cx="3600450" cy="2095500"/>
          </a:xfrm>
          <a:prstGeom prst="rect">
            <a:avLst/>
          </a:prstGeom>
        </p:spPr>
      </p:pic>
      <p:pic>
        <p:nvPicPr>
          <p:cNvPr id="13" name="Audio 12">
            <a:hlinkClick r:id="" action="ppaction://media"/>
            <a:extLst>
              <a:ext uri="{FF2B5EF4-FFF2-40B4-BE49-F238E27FC236}">
                <a16:creationId xmlns:a16="http://schemas.microsoft.com/office/drawing/2014/main" id="{2087CA26-6690-57A5-9CCC-C757CA1763A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50415597"/>
      </p:ext>
    </p:extLst>
  </p:cSld>
  <p:clrMapOvr>
    <a:masterClrMapping/>
  </p:clrMapOvr>
  <mc:AlternateContent xmlns:mc="http://schemas.openxmlformats.org/markup-compatibility/2006">
    <mc:Choice xmlns:p14="http://schemas.microsoft.com/office/powerpoint/2010/main" Requires="p14">
      <p:transition spd="slow" p14:dur="2000" advTm="47149"/>
    </mc:Choice>
    <mc:Fallback>
      <p:transition spd="slow" advTm="47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B524-4EE4-6FDA-500A-B4D014405CD5}"/>
              </a:ext>
            </a:extLst>
          </p:cNvPr>
          <p:cNvSpPr>
            <a:spLocks noGrp="1"/>
          </p:cNvSpPr>
          <p:nvPr>
            <p:ph type="title"/>
          </p:nvPr>
        </p:nvSpPr>
        <p:spPr>
          <a:xfrm>
            <a:off x="2589213" y="624110"/>
            <a:ext cx="8915400" cy="1280890"/>
          </a:xfrm>
        </p:spPr>
        <p:txBody>
          <a:bodyPr/>
          <a:lstStyle/>
          <a:p>
            <a:r>
              <a:rPr lang="en-US" dirty="0"/>
              <a:t>Thanks!!!</a:t>
            </a:r>
            <a:br>
              <a:rPr lang="en-US" dirty="0"/>
            </a:br>
            <a:endParaRPr lang="en-US" dirty="0"/>
          </a:p>
        </p:txBody>
      </p:sp>
      <p:pic>
        <p:nvPicPr>
          <p:cNvPr id="4" name="Audio 3">
            <a:hlinkClick r:id="" action="ppaction://media"/>
            <a:extLst>
              <a:ext uri="{FF2B5EF4-FFF2-40B4-BE49-F238E27FC236}">
                <a16:creationId xmlns:a16="http://schemas.microsoft.com/office/drawing/2014/main" id="{270BFBE3-5B13-EDE2-7DFF-CA7AA74F681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90421681"/>
      </p:ext>
    </p:extLst>
  </p:cSld>
  <p:clrMapOvr>
    <a:masterClrMapping/>
  </p:clrMapOvr>
  <mc:AlternateContent xmlns:mc="http://schemas.openxmlformats.org/markup-compatibility/2006">
    <mc:Choice xmlns:p14="http://schemas.microsoft.com/office/powerpoint/2010/main" Requires="p14">
      <p:transition spd="slow" p14:dur="2000" advTm="14790"/>
    </mc:Choice>
    <mc:Fallback>
      <p:transition spd="slow" advTm="14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0EB147-B311-4C47-AC8A-4857C404D107}"/>
              </a:ext>
            </a:extLst>
          </p:cNvPr>
          <p:cNvSpPr>
            <a:spLocks noGrp="1"/>
          </p:cNvSpPr>
          <p:nvPr>
            <p:ph idx="1"/>
          </p:nvPr>
        </p:nvSpPr>
        <p:spPr>
          <a:xfrm>
            <a:off x="2046952" y="1399954"/>
            <a:ext cx="9308620" cy="1726049"/>
          </a:xfrm>
        </p:spPr>
        <p:txBody>
          <a:bodyPr>
            <a:normAutofit/>
          </a:bodyPr>
          <a:lstStyle/>
          <a:p>
            <a:pPr marL="0" indent="0">
              <a:buNone/>
            </a:pPr>
            <a:r>
              <a:rPr lang="en-US" sz="2000" dirty="0">
                <a:latin typeface="Aptos Display" panose="020B0004020202020204" pitchFamily="34" charset="0"/>
              </a:rPr>
              <a:t>	</a:t>
            </a:r>
            <a:r>
              <a:rPr lang="en-US" sz="2000" dirty="0" err="1">
                <a:latin typeface="Aptos Display" panose="020B0004020202020204" pitchFamily="34" charset="0"/>
              </a:rPr>
              <a:t>HeartGuard</a:t>
            </a:r>
            <a:r>
              <a:rPr lang="en-US" sz="2000" dirty="0">
                <a:latin typeface="Aptos Display" panose="020B0004020202020204" pitchFamily="34" charset="0"/>
              </a:rPr>
              <a:t> is an innovative project that leverages Artificial Intelligence (AI) and 	Machine Learning (ML) to enable early detection of heart disease. By analyzing health 	metrics and lifestyle factors, </a:t>
            </a:r>
            <a:r>
              <a:rPr lang="en-US" sz="2000" dirty="0" err="1">
                <a:latin typeface="Aptos Display" panose="020B0004020202020204" pitchFamily="34" charset="0"/>
              </a:rPr>
              <a:t>HeartGuard</a:t>
            </a:r>
            <a:r>
              <a:rPr lang="en-US" sz="2000" dirty="0">
                <a:latin typeface="Aptos Display" panose="020B0004020202020204" pitchFamily="34" charset="0"/>
              </a:rPr>
              <a:t> aims to provide accurate predictions and 	personalized health plans, ultimately improving patient outcomes and reducing 	healthcare costs.</a:t>
            </a:r>
          </a:p>
        </p:txBody>
      </p:sp>
      <p:sp>
        <p:nvSpPr>
          <p:cNvPr id="6" name="Title 5">
            <a:extLst>
              <a:ext uri="{FF2B5EF4-FFF2-40B4-BE49-F238E27FC236}">
                <a16:creationId xmlns:a16="http://schemas.microsoft.com/office/drawing/2014/main" id="{36331F2A-B48B-DE1F-BB29-E888CE94C0A7}"/>
              </a:ext>
            </a:extLst>
          </p:cNvPr>
          <p:cNvSpPr>
            <a:spLocks noGrp="1"/>
          </p:cNvSpPr>
          <p:nvPr>
            <p:ph type="title"/>
          </p:nvPr>
        </p:nvSpPr>
        <p:spPr>
          <a:xfrm>
            <a:off x="1795483" y="634742"/>
            <a:ext cx="8911687" cy="584775"/>
          </a:xfrm>
        </p:spPr>
        <p:txBody>
          <a:bodyPr>
            <a:normAutofit/>
          </a:bodyPr>
          <a:lstStyle/>
          <a:p>
            <a:r>
              <a:rPr lang="en-US" sz="2800" dirty="0"/>
              <a:t>Introduction</a:t>
            </a:r>
          </a:p>
        </p:txBody>
      </p:sp>
      <p:sp>
        <p:nvSpPr>
          <p:cNvPr id="9" name="TextBox 8">
            <a:extLst>
              <a:ext uri="{FF2B5EF4-FFF2-40B4-BE49-F238E27FC236}">
                <a16:creationId xmlns:a16="http://schemas.microsoft.com/office/drawing/2014/main" id="{13A58C79-5B56-DA44-199A-527458756989}"/>
              </a:ext>
            </a:extLst>
          </p:cNvPr>
          <p:cNvSpPr txBox="1"/>
          <p:nvPr/>
        </p:nvSpPr>
        <p:spPr>
          <a:xfrm>
            <a:off x="1795483" y="3274685"/>
            <a:ext cx="6097772" cy="523220"/>
          </a:xfrm>
          <a:prstGeom prst="rect">
            <a:avLst/>
          </a:prstGeom>
          <a:noFill/>
        </p:spPr>
        <p:txBody>
          <a:bodyPr wrap="square">
            <a:spAutoFit/>
          </a:bodyPr>
          <a:lstStyle/>
          <a:p>
            <a:r>
              <a:rPr lang="en-US" sz="2800" dirty="0"/>
              <a:t>Problem Statement</a:t>
            </a:r>
          </a:p>
        </p:txBody>
      </p:sp>
      <p:sp>
        <p:nvSpPr>
          <p:cNvPr id="11" name="TextBox 10">
            <a:extLst>
              <a:ext uri="{FF2B5EF4-FFF2-40B4-BE49-F238E27FC236}">
                <a16:creationId xmlns:a16="http://schemas.microsoft.com/office/drawing/2014/main" id="{91653203-C51C-8494-2CF7-D03883DFA97D}"/>
              </a:ext>
            </a:extLst>
          </p:cNvPr>
          <p:cNvSpPr txBox="1"/>
          <p:nvPr/>
        </p:nvSpPr>
        <p:spPr>
          <a:xfrm>
            <a:off x="2424222" y="4008142"/>
            <a:ext cx="8708065" cy="2554545"/>
          </a:xfrm>
          <a:prstGeom prst="rect">
            <a:avLst/>
          </a:prstGeom>
          <a:noFill/>
        </p:spPr>
        <p:txBody>
          <a:bodyPr wrap="square">
            <a:spAutoFit/>
          </a:bodyPr>
          <a:lstStyle/>
          <a:p>
            <a:r>
              <a:rPr lang="en-US" sz="2000" dirty="0">
                <a:solidFill>
                  <a:schemeClr val="tx1">
                    <a:lumMod val="75000"/>
                    <a:lumOff val="25000"/>
                  </a:schemeClr>
                </a:solidFill>
                <a:latin typeface="Aptos Display" panose="020B0004020202020204" pitchFamily="34" charset="0"/>
              </a:rPr>
              <a:t>Heart disease remains a leading cause of mortality worldwide, with millions of people affected each year. Traditional methods of detecting heart disease often occur at later stages, resulting in costly treatments and poorer patient outcomes. </a:t>
            </a:r>
          </a:p>
          <a:p>
            <a:endParaRPr lang="en-US" sz="2000" dirty="0">
              <a:solidFill>
                <a:schemeClr val="tx1">
                  <a:lumMod val="75000"/>
                  <a:lumOff val="25000"/>
                </a:schemeClr>
              </a:solidFill>
              <a:latin typeface="Aptos Display" panose="020B0004020202020204" pitchFamily="34" charset="0"/>
            </a:endParaRPr>
          </a:p>
          <a:p>
            <a:r>
              <a:rPr lang="en-US" sz="2000" dirty="0">
                <a:solidFill>
                  <a:schemeClr val="tx1">
                    <a:lumMod val="75000"/>
                    <a:lumOff val="25000"/>
                  </a:schemeClr>
                </a:solidFill>
                <a:latin typeface="Aptos Display" panose="020B0004020202020204" pitchFamily="34" charset="0"/>
              </a:rPr>
              <a:t>There is a critical need for early detection and preventive care to mitigate the risks associated with heart disease. </a:t>
            </a:r>
            <a:r>
              <a:rPr lang="en-US" sz="2000" dirty="0" err="1">
                <a:solidFill>
                  <a:schemeClr val="tx1">
                    <a:lumMod val="75000"/>
                    <a:lumOff val="25000"/>
                  </a:schemeClr>
                </a:solidFill>
                <a:latin typeface="Aptos Display" panose="020B0004020202020204" pitchFamily="34" charset="0"/>
              </a:rPr>
              <a:t>HeartGuard</a:t>
            </a:r>
            <a:r>
              <a:rPr lang="en-US" sz="2000" dirty="0">
                <a:solidFill>
                  <a:schemeClr val="tx1">
                    <a:lumMod val="75000"/>
                    <a:lumOff val="25000"/>
                  </a:schemeClr>
                </a:solidFill>
                <a:latin typeface="Aptos Display" panose="020B0004020202020204" pitchFamily="34" charset="0"/>
              </a:rPr>
              <a:t> addresses this need by utilizing advanced AI/ML techniques to predict the likelihood of heart disease in individuals, allowing for timely interventions and personalized health plans.</a:t>
            </a:r>
          </a:p>
        </p:txBody>
      </p:sp>
      <p:pic>
        <p:nvPicPr>
          <p:cNvPr id="23" name="Audio 22">
            <a:hlinkClick r:id="" action="ppaction://media"/>
            <a:extLst>
              <a:ext uri="{FF2B5EF4-FFF2-40B4-BE49-F238E27FC236}">
                <a16:creationId xmlns:a16="http://schemas.microsoft.com/office/drawing/2014/main" id="{59BA4902-3C77-EF06-AF94-B704875C987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7902478"/>
      </p:ext>
    </p:extLst>
  </p:cSld>
  <p:clrMapOvr>
    <a:masterClrMapping/>
  </p:clrMapOvr>
  <mc:AlternateContent xmlns:mc="http://schemas.openxmlformats.org/markup-compatibility/2006">
    <mc:Choice xmlns:p14="http://schemas.microsoft.com/office/powerpoint/2010/main" Requires="p14">
      <p:transition spd="slow" p14:dur="2000" advTm="80982"/>
    </mc:Choice>
    <mc:Fallback>
      <p:transition spd="slow" advTm="80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E01E38-E1E2-0A53-27E8-17D36FC9844B}"/>
              </a:ext>
            </a:extLst>
          </p:cNvPr>
          <p:cNvSpPr>
            <a:spLocks noGrp="1"/>
          </p:cNvSpPr>
          <p:nvPr>
            <p:ph type="title"/>
          </p:nvPr>
        </p:nvSpPr>
        <p:spPr>
          <a:xfrm>
            <a:off x="1986869" y="610247"/>
            <a:ext cx="8496833" cy="673062"/>
          </a:xfrm>
        </p:spPr>
        <p:txBody>
          <a:bodyPr>
            <a:normAutofit/>
          </a:bodyPr>
          <a:lstStyle/>
          <a:p>
            <a:r>
              <a:rPr lang="en-US" sz="2800" dirty="0"/>
              <a:t>Background and Data Sources</a:t>
            </a:r>
          </a:p>
        </p:txBody>
      </p:sp>
      <p:sp>
        <p:nvSpPr>
          <p:cNvPr id="4" name="Content Placeholder 3">
            <a:extLst>
              <a:ext uri="{FF2B5EF4-FFF2-40B4-BE49-F238E27FC236}">
                <a16:creationId xmlns:a16="http://schemas.microsoft.com/office/drawing/2014/main" id="{C2D22AF0-9BFD-32E5-DF19-4A24274E1654}"/>
              </a:ext>
            </a:extLst>
          </p:cNvPr>
          <p:cNvSpPr>
            <a:spLocks noGrp="1"/>
          </p:cNvSpPr>
          <p:nvPr>
            <p:ph idx="1"/>
          </p:nvPr>
        </p:nvSpPr>
        <p:spPr>
          <a:xfrm>
            <a:off x="1986869" y="1283309"/>
            <a:ext cx="8996564" cy="4830412"/>
          </a:xfrm>
        </p:spPr>
        <p:txBody>
          <a:bodyPr>
            <a:normAutofit/>
          </a:bodyPr>
          <a:lstStyle/>
          <a:p>
            <a:pPr marL="0" indent="0">
              <a:buNone/>
            </a:pPr>
            <a:r>
              <a:rPr lang="en-US" sz="2000" dirty="0">
                <a:latin typeface="Aptos Display" panose="020B0004020202020204" pitchFamily="34" charset="0"/>
              </a:rPr>
              <a:t>The increasing prevalence of heart disease poses significant challenges to healthcare systems globally. Factors such as aging populations, sedentary lifestyles, and unhealthy diets contribute to the rising incidence of cardiovascular conditions. Early detection and intervention are key to reducing the burden of heart disease. </a:t>
            </a:r>
            <a:r>
              <a:rPr lang="en-US" sz="2000" dirty="0" err="1">
                <a:latin typeface="Aptos Display" panose="020B0004020202020204" pitchFamily="34" charset="0"/>
              </a:rPr>
              <a:t>HeartGuard</a:t>
            </a:r>
            <a:r>
              <a:rPr lang="en-US" sz="2000" dirty="0">
                <a:latin typeface="Aptos Display" panose="020B0004020202020204" pitchFamily="34" charset="0"/>
              </a:rPr>
              <a:t> aims to revolutionize heart disease detection by employing AI/ML models to analyze comprehensive health data, identify high-risk individuals, and recommend preventive measures.</a:t>
            </a:r>
          </a:p>
          <a:p>
            <a:r>
              <a:rPr lang="en-US" sz="2000" dirty="0">
                <a:latin typeface="Aptos Display" panose="020B0004020202020204" pitchFamily="34" charset="0"/>
              </a:rPr>
              <a:t>Heart_Disease_Classification_Dataset.csv from </a:t>
            </a:r>
            <a:r>
              <a:rPr lang="en-US" sz="1800" dirty="0">
                <a:solidFill>
                  <a:srgbClr val="4F81BD"/>
                </a:solidFill>
                <a:effectLst/>
                <a:latin typeface="Cambria" panose="02040503050406030204" pitchFamily="18" charset="0"/>
                <a:ea typeface="Cambria" panose="02040503050406030204" pitchFamily="18" charset="0"/>
                <a:cs typeface="Times New Roman" panose="02020603050405020304" pitchFamily="18" charset="0"/>
                <a:hlinkClick r:id="rId5"/>
              </a:rPr>
              <a:t>https://www.gigasheet.com/sampledata/heart-disease-classification-dataset</a:t>
            </a:r>
            <a:endParaRPr lang="en-US" sz="1800" dirty="0">
              <a:solidFill>
                <a:srgbClr val="4F81BD"/>
              </a:solidFill>
              <a:effectLst/>
              <a:latin typeface="Cambria" panose="02040503050406030204" pitchFamily="18" charset="0"/>
              <a:ea typeface="Cambria" panose="02040503050406030204" pitchFamily="18" charset="0"/>
              <a:cs typeface="Times New Roman" panose="02020603050405020304" pitchFamily="18" charset="0"/>
            </a:endParaRPr>
          </a:p>
          <a:p>
            <a:r>
              <a:rPr lang="en-US" sz="2000" dirty="0">
                <a:latin typeface="Aptos Display" panose="020B0004020202020204" pitchFamily="34" charset="0"/>
              </a:rPr>
              <a:t>Cardiovascular_Disease_Dataset.csv from </a:t>
            </a:r>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hlinkClick r:id="rId6"/>
              </a:rPr>
              <a:t>https://data.mendeley.com/datasets/dzz48mvjht/1</a:t>
            </a:r>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r>
              <a:rPr lang="en-US" sz="2000" dirty="0">
                <a:latin typeface="Aptos Display" panose="020B0004020202020204" pitchFamily="34" charset="0"/>
              </a:rPr>
              <a:t>Heart_disease.csv from </a:t>
            </a:r>
          </a:p>
          <a:p>
            <a:pPr marL="0" indent="0">
              <a:buNone/>
            </a:pPr>
            <a:r>
              <a:rPr lang="en-US" sz="1800" dirty="0">
                <a:effectLst/>
                <a:latin typeface="Cambria" panose="02040503050406030204" pitchFamily="18" charset="0"/>
                <a:ea typeface="Cambria" panose="02040503050406030204" pitchFamily="18" charset="0"/>
                <a:cs typeface="Times New Roman" panose="02020603050405020304" pitchFamily="18" charset="0"/>
              </a:rPr>
              <a:t>       </a:t>
            </a:r>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hlinkClick r:id="rId7"/>
              </a:rPr>
              <a:t>https://www.kaggle.com/datasets/mirzahasnine/heart-disease-dataset/data</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pic>
        <p:nvPicPr>
          <p:cNvPr id="17" name="Audio 16">
            <a:hlinkClick r:id="" action="ppaction://media"/>
            <a:extLst>
              <a:ext uri="{FF2B5EF4-FFF2-40B4-BE49-F238E27FC236}">
                <a16:creationId xmlns:a16="http://schemas.microsoft.com/office/drawing/2014/main" id="{5FD764D8-0C34-953C-0A57-901A87FD962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6425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9628"/>
    </mc:Choice>
    <mc:Fallback>
      <p:transition spd="slow" advTm="89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25EF-3DE8-728B-F75A-2C7DA2628EC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653B0A4-A961-8696-A52E-0D384326B088}"/>
              </a:ext>
            </a:extLst>
          </p:cNvPr>
          <p:cNvSpPr>
            <a:spLocks noGrp="1"/>
          </p:cNvSpPr>
          <p:nvPr>
            <p:ph type="title"/>
          </p:nvPr>
        </p:nvSpPr>
        <p:spPr>
          <a:xfrm>
            <a:off x="1847583" y="610247"/>
            <a:ext cx="8496833" cy="673062"/>
          </a:xfrm>
        </p:spPr>
        <p:txBody>
          <a:bodyPr>
            <a:normAutofit/>
          </a:bodyPr>
          <a:lstStyle/>
          <a:p>
            <a:r>
              <a:rPr lang="en-US" sz="2800" dirty="0"/>
              <a:t>Methods/Steps</a:t>
            </a:r>
          </a:p>
        </p:txBody>
      </p:sp>
      <p:sp>
        <p:nvSpPr>
          <p:cNvPr id="4" name="Content Placeholder 3">
            <a:extLst>
              <a:ext uri="{FF2B5EF4-FFF2-40B4-BE49-F238E27FC236}">
                <a16:creationId xmlns:a16="http://schemas.microsoft.com/office/drawing/2014/main" id="{F62F2698-4182-297F-0BE5-822DD2CF67BC}"/>
              </a:ext>
            </a:extLst>
          </p:cNvPr>
          <p:cNvSpPr>
            <a:spLocks noGrp="1"/>
          </p:cNvSpPr>
          <p:nvPr>
            <p:ph idx="1"/>
          </p:nvPr>
        </p:nvSpPr>
        <p:spPr>
          <a:xfrm>
            <a:off x="1986869" y="1283309"/>
            <a:ext cx="8996564" cy="4830412"/>
          </a:xfrm>
        </p:spPr>
        <p:txBody>
          <a:bodyPr>
            <a:normAutofit/>
          </a:bodyPr>
          <a:lstStyle/>
          <a:p>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rPr>
              <a:t>Data Preparation</a:t>
            </a:r>
          </a:p>
          <a:p>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rPr>
              <a:t>Feature Selection and Engineering</a:t>
            </a:r>
            <a:endParaRPr lang="en-US" dirty="0">
              <a:solidFill>
                <a:srgbClr val="4F81BD"/>
              </a:solidFill>
              <a:latin typeface="Aptos" panose="020B0004020202020204" pitchFamily="34" charset="0"/>
              <a:ea typeface="Aptos" panose="020B0004020202020204" pitchFamily="34" charset="0"/>
              <a:cs typeface="Aptos" panose="020B0004020202020204" pitchFamily="34" charset="0"/>
            </a:endParaRPr>
          </a:p>
          <a:p>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rPr>
              <a:t>Exploratory Data Analysis (EDA)/</a:t>
            </a:r>
            <a:r>
              <a:rPr lang="en-US" dirty="0">
                <a:solidFill>
                  <a:srgbClr val="4F81BD"/>
                </a:solidFill>
                <a:latin typeface="Aptos" panose="020B0004020202020204" pitchFamily="34" charset="0"/>
                <a:ea typeface="Cambria" panose="02040503050406030204" pitchFamily="18" charset="0"/>
                <a:cs typeface="Times New Roman" panose="02020603050405020304" pitchFamily="18" charset="0"/>
              </a:rPr>
              <a:t> Visualizations</a:t>
            </a:r>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rPr>
              <a:t>Train-Test Split</a:t>
            </a:r>
            <a:endParaRPr lang="en-US" dirty="0">
              <a:solidFill>
                <a:srgbClr val="4F81BD"/>
              </a:solidFill>
              <a:latin typeface="Aptos" panose="020B0004020202020204" pitchFamily="34" charset="0"/>
              <a:ea typeface="Cambria" panose="02040503050406030204" pitchFamily="18" charset="0"/>
              <a:cs typeface="Times New Roman" panose="02020603050405020304" pitchFamily="18" charset="0"/>
            </a:endParaRPr>
          </a:p>
          <a:p>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rPr>
              <a:t>Machine Learning Algorithms</a:t>
            </a:r>
            <a:endParaRPr lang="en-US" sz="1800" dirty="0">
              <a:solidFill>
                <a:srgbClr val="4F81BD"/>
              </a:solidFill>
              <a:effectLst/>
              <a:latin typeface="Aptos" panose="020B0004020202020204" pitchFamily="34" charset="0"/>
              <a:ea typeface="Cambria" panose="02040503050406030204" pitchFamily="18" charset="0"/>
              <a:cs typeface="Times New Roman" panose="02020603050405020304" pitchFamily="18" charset="0"/>
            </a:endParaRPr>
          </a:p>
          <a:p>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rPr>
              <a:t>Model Training and Evaluation</a:t>
            </a:r>
            <a:endParaRPr lang="en-US" sz="1800" dirty="0">
              <a:solidFill>
                <a:srgbClr val="4F81BD"/>
              </a:solidFill>
              <a:effectLst/>
              <a:latin typeface="Aptos" panose="020B0004020202020204" pitchFamily="34" charset="0"/>
              <a:ea typeface="Cambria" panose="02040503050406030204" pitchFamily="18" charset="0"/>
              <a:cs typeface="Times New Roman" panose="02020603050405020304" pitchFamily="18" charset="0"/>
            </a:endParaRPr>
          </a:p>
          <a:p>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rPr>
              <a:t>Model Comparison</a:t>
            </a:r>
            <a:endParaRPr lang="en-US" dirty="0">
              <a:solidFill>
                <a:srgbClr val="4F81BD"/>
              </a:solidFill>
              <a:latin typeface="Aptos" panose="020B0004020202020204" pitchFamily="34" charset="0"/>
              <a:ea typeface="Cambria" panose="02040503050406030204" pitchFamily="18" charset="0"/>
              <a:cs typeface="Times New Roman" panose="02020603050405020304" pitchFamily="18" charset="0"/>
            </a:endParaRPr>
          </a:p>
          <a:p>
            <a:r>
              <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rPr>
              <a:t>Deployment and Monitoring</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1800" dirty="0">
              <a:solidFill>
                <a:srgbClr val="4F81BD"/>
              </a:solidFill>
              <a:effectLst/>
              <a:latin typeface="Aptos" panose="020B0004020202020204" pitchFamily="34" charset="0"/>
              <a:ea typeface="Aptos" panose="020B0004020202020204" pitchFamily="34" charset="0"/>
              <a:cs typeface="Aptos" panose="020B0004020202020204" pitchFamily="34" charset="0"/>
            </a:endParaRPr>
          </a:p>
          <a:p>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p:txBody>
      </p:sp>
      <p:pic>
        <p:nvPicPr>
          <p:cNvPr id="3" name="Audio 2">
            <a:hlinkClick r:id="" action="ppaction://media"/>
            <a:extLst>
              <a:ext uri="{FF2B5EF4-FFF2-40B4-BE49-F238E27FC236}">
                <a16:creationId xmlns:a16="http://schemas.microsoft.com/office/drawing/2014/main" id="{E88D9BFB-A8AD-C297-7972-CE5F3555EC8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337898"/>
      </p:ext>
    </p:extLst>
  </p:cSld>
  <p:clrMapOvr>
    <a:masterClrMapping/>
  </p:clrMapOvr>
  <mc:AlternateContent xmlns:mc="http://schemas.openxmlformats.org/markup-compatibility/2006">
    <mc:Choice xmlns:p14="http://schemas.microsoft.com/office/powerpoint/2010/main" Requires="p14">
      <p:transition spd="slow" p14:dur="2000" advTm="82088"/>
    </mc:Choice>
    <mc:Fallback>
      <p:transition spd="slow" advTm="82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A6C8C64E-D870-7398-69F6-316A81D58254}"/>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8DCCE17-A9F8-E0C6-A335-A6A2B633526C}"/>
              </a:ext>
            </a:extLst>
          </p:cNvPr>
          <p:cNvSpPr>
            <a:spLocks noGrp="1"/>
          </p:cNvSpPr>
          <p:nvPr>
            <p:ph type="title"/>
          </p:nvPr>
        </p:nvSpPr>
        <p:spPr>
          <a:xfrm>
            <a:off x="502920" y="583206"/>
            <a:ext cx="3650279" cy="1259894"/>
          </a:xfrm>
        </p:spPr>
        <p:txBody>
          <a:bodyPr>
            <a:noAutofit/>
          </a:bodyPr>
          <a:lstStyle/>
          <a:p>
            <a:r>
              <a:rPr lang="en-US" sz="2800" dirty="0"/>
              <a:t>Heart Stroke Count by Age and Gender</a:t>
            </a:r>
          </a:p>
        </p:txBody>
      </p:sp>
      <p:sp>
        <p:nvSpPr>
          <p:cNvPr id="25" name="Rectangle 2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Content Placeholder 10">
            <a:extLst>
              <a:ext uri="{FF2B5EF4-FFF2-40B4-BE49-F238E27FC236}">
                <a16:creationId xmlns:a16="http://schemas.microsoft.com/office/drawing/2014/main" id="{F504408C-50FA-CFD3-D196-4A6F14DD950A}"/>
              </a:ext>
            </a:extLst>
          </p:cNvPr>
          <p:cNvSpPr>
            <a:spLocks noGrp="1"/>
          </p:cNvSpPr>
          <p:nvPr>
            <p:ph idx="1"/>
          </p:nvPr>
        </p:nvSpPr>
        <p:spPr>
          <a:xfrm>
            <a:off x="649225" y="2133600"/>
            <a:ext cx="3650278" cy="3759253"/>
          </a:xfrm>
        </p:spPr>
        <p:txBody>
          <a:bodyPr>
            <a:normAutofit fontScale="92500" lnSpcReduction="10000"/>
          </a:bodyPr>
          <a:lstStyle/>
          <a:p>
            <a:r>
              <a:rPr lang="en-US" sz="1800" dirty="0">
                <a:effectLst/>
                <a:latin typeface="Cambria" panose="02040503050406030204" pitchFamily="18" charset="0"/>
                <a:ea typeface="Cambria" panose="02040503050406030204" pitchFamily="18" charset="0"/>
                <a:cs typeface="Times New Roman" panose="02020603050405020304" pitchFamily="18" charset="0"/>
              </a:rPr>
              <a:t>The histogram plot is used to visualize the heart stroke count based on age and gender. Overall Male count of getting heart stroke is higher than Female count. Male with age group 50 - 70 years old have encountered maximum heart strokes. Male plotting is a bimodal distribution. Female plotting is a normal distribution and Female with age group 60 years old have encountered maximum heart strokes as compared to other female population.</a:t>
            </a:r>
          </a:p>
          <a:p>
            <a:endParaRPr lang="en-US" dirty="0"/>
          </a:p>
        </p:txBody>
      </p:sp>
      <p:pic>
        <p:nvPicPr>
          <p:cNvPr id="3" name="Content Placeholder 2">
            <a:extLst>
              <a:ext uri="{FF2B5EF4-FFF2-40B4-BE49-F238E27FC236}">
                <a16:creationId xmlns:a16="http://schemas.microsoft.com/office/drawing/2014/main" id="{745D6146-EAB7-CC79-57F0-DAF264632898}"/>
              </a:ext>
            </a:extLst>
          </p:cNvPr>
          <p:cNvPicPr>
            <a:picLocks noChangeAspect="1"/>
          </p:cNvPicPr>
          <p:nvPr/>
        </p:nvPicPr>
        <p:blipFill>
          <a:blip r:embed="rId4"/>
          <a:stretch>
            <a:fillRect/>
          </a:stretch>
        </p:blipFill>
        <p:spPr>
          <a:xfrm>
            <a:off x="4619543" y="1171702"/>
            <a:ext cx="6953577" cy="4189529"/>
          </a:xfrm>
          <a:prstGeom prst="rect">
            <a:avLst/>
          </a:prstGeom>
        </p:spPr>
      </p:pic>
      <p:sp>
        <p:nvSpPr>
          <p:cNvPr id="2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23FCF5F5-4661-1C93-9CDE-E7297B39FB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3109238"/>
      </p:ext>
    </p:extLst>
  </p:cSld>
  <p:clrMapOvr>
    <a:masterClrMapping/>
  </p:clrMapOvr>
  <mc:AlternateContent xmlns:mc="http://schemas.openxmlformats.org/markup-compatibility/2006">
    <mc:Choice xmlns:p14="http://schemas.microsoft.com/office/powerpoint/2010/main" Requires="p14">
      <p:transition spd="slow" p14:dur="2000" advTm="48797"/>
    </mc:Choice>
    <mc:Fallback>
      <p:transition spd="slow" advTm="48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2A472-415E-FAA3-359F-ACCF8F227A3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8730168-3781-9D32-480A-21531FD0DB25}"/>
              </a:ext>
            </a:extLst>
          </p:cNvPr>
          <p:cNvSpPr>
            <a:spLocks noGrp="1"/>
          </p:cNvSpPr>
          <p:nvPr>
            <p:ph type="title"/>
          </p:nvPr>
        </p:nvSpPr>
        <p:spPr>
          <a:xfrm>
            <a:off x="502920" y="583206"/>
            <a:ext cx="3650279" cy="1259894"/>
          </a:xfrm>
        </p:spPr>
        <p:txBody>
          <a:bodyPr>
            <a:noAutofit/>
          </a:bodyPr>
          <a:lstStyle/>
          <a:p>
            <a:r>
              <a:rPr lang="en-US" sz="2800" dirty="0"/>
              <a:t>Heart Stroke Count by Blood Pressure and Gender</a:t>
            </a:r>
          </a:p>
        </p:txBody>
      </p:sp>
      <p:sp>
        <p:nvSpPr>
          <p:cNvPr id="26" name="Content Placeholder 10">
            <a:extLst>
              <a:ext uri="{FF2B5EF4-FFF2-40B4-BE49-F238E27FC236}">
                <a16:creationId xmlns:a16="http://schemas.microsoft.com/office/drawing/2014/main" id="{2184E32E-7AC3-227A-E762-69268BB5497E}"/>
              </a:ext>
            </a:extLst>
          </p:cNvPr>
          <p:cNvSpPr>
            <a:spLocks noGrp="1"/>
          </p:cNvSpPr>
          <p:nvPr>
            <p:ph idx="1"/>
          </p:nvPr>
        </p:nvSpPr>
        <p:spPr>
          <a:xfrm>
            <a:off x="649225" y="2133600"/>
            <a:ext cx="3650278" cy="3759253"/>
          </a:xfrm>
        </p:spPr>
        <p:txBody>
          <a:bodyPr>
            <a:normAutofit/>
          </a:bodyPr>
          <a:lstStyle/>
          <a:p>
            <a:pPr marL="457200" marR="0">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Attached </a:t>
            </a:r>
            <a:r>
              <a:rPr lang="en-US" sz="1800" dirty="0">
                <a:effectLst/>
                <a:latin typeface="Cambria" panose="02040503050406030204" pitchFamily="18" charset="0"/>
                <a:ea typeface="Cambria" panose="02040503050406030204" pitchFamily="18" charset="0"/>
                <a:cs typeface="Times New Roman" panose="02020603050405020304" pitchFamily="18" charset="0"/>
              </a:rPr>
              <a:t>plot is shows that in ‘Male’ gender, heart stroke is more prevalent with blood pressure &gt; 150 ( in mm HG) where ‘Female’ gender is not showing significant correlation with increased blood pressure. This visualization indicates that chances of having heart stroke is high in ‘Male’ gender with increased blood pressure.</a:t>
            </a:r>
          </a:p>
          <a:p>
            <a:endParaRPr lang="en-US" dirty="0"/>
          </a:p>
        </p:txBody>
      </p:sp>
      <p:pic>
        <p:nvPicPr>
          <p:cNvPr id="4" name="Picture 3">
            <a:extLst>
              <a:ext uri="{FF2B5EF4-FFF2-40B4-BE49-F238E27FC236}">
                <a16:creationId xmlns:a16="http://schemas.microsoft.com/office/drawing/2014/main" id="{814080BF-717B-FC24-341E-9AB5B523847A}"/>
              </a:ext>
            </a:extLst>
          </p:cNvPr>
          <p:cNvPicPr>
            <a:picLocks noChangeAspect="1"/>
          </p:cNvPicPr>
          <p:nvPr/>
        </p:nvPicPr>
        <p:blipFill>
          <a:blip r:embed="rId4"/>
          <a:stretch>
            <a:fillRect/>
          </a:stretch>
        </p:blipFill>
        <p:spPr>
          <a:xfrm>
            <a:off x="4381164" y="705416"/>
            <a:ext cx="7022669" cy="4310050"/>
          </a:xfrm>
          <a:prstGeom prst="rect">
            <a:avLst/>
          </a:prstGeom>
        </p:spPr>
      </p:pic>
      <p:pic>
        <p:nvPicPr>
          <p:cNvPr id="6" name="Audio 5">
            <a:hlinkClick r:id="" action="ppaction://media"/>
            <a:extLst>
              <a:ext uri="{FF2B5EF4-FFF2-40B4-BE49-F238E27FC236}">
                <a16:creationId xmlns:a16="http://schemas.microsoft.com/office/drawing/2014/main" id="{C92F1B9B-2757-A969-1DB9-1B5FB8D95A8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0300112"/>
      </p:ext>
    </p:extLst>
  </p:cSld>
  <p:clrMapOvr>
    <a:masterClrMapping/>
  </p:clrMapOvr>
  <mc:AlternateContent xmlns:mc="http://schemas.openxmlformats.org/markup-compatibility/2006">
    <mc:Choice xmlns:p14="http://schemas.microsoft.com/office/powerpoint/2010/main" Requires="p14">
      <p:transition spd="slow" p14:dur="2000" advTm="43539"/>
    </mc:Choice>
    <mc:Fallback>
      <p:transition spd="slow" advTm="43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1B21B-CC8B-F321-B693-AF7487D5A7A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0242A60-1671-0856-736B-D3B503FE29FD}"/>
              </a:ext>
            </a:extLst>
          </p:cNvPr>
          <p:cNvSpPr>
            <a:spLocks noGrp="1"/>
          </p:cNvSpPr>
          <p:nvPr>
            <p:ph type="title"/>
          </p:nvPr>
        </p:nvSpPr>
        <p:spPr>
          <a:xfrm>
            <a:off x="502920" y="583206"/>
            <a:ext cx="3650279" cy="1259894"/>
          </a:xfrm>
        </p:spPr>
        <p:txBody>
          <a:bodyPr>
            <a:noAutofit/>
          </a:bodyPr>
          <a:lstStyle/>
          <a:p>
            <a:r>
              <a:rPr lang="en-US" sz="2800" dirty="0"/>
              <a:t>Age vs. Blood Pressure with Heart Stroke Status</a:t>
            </a:r>
          </a:p>
        </p:txBody>
      </p:sp>
      <p:sp>
        <p:nvSpPr>
          <p:cNvPr id="26" name="Content Placeholder 10">
            <a:extLst>
              <a:ext uri="{FF2B5EF4-FFF2-40B4-BE49-F238E27FC236}">
                <a16:creationId xmlns:a16="http://schemas.microsoft.com/office/drawing/2014/main" id="{1D239F03-B27C-B46F-3FC5-C4FDE8884047}"/>
              </a:ext>
            </a:extLst>
          </p:cNvPr>
          <p:cNvSpPr>
            <a:spLocks noGrp="1"/>
          </p:cNvSpPr>
          <p:nvPr>
            <p:ph idx="1"/>
          </p:nvPr>
        </p:nvSpPr>
        <p:spPr>
          <a:xfrm>
            <a:off x="649225" y="2133600"/>
            <a:ext cx="3650278" cy="3759253"/>
          </a:xfrm>
        </p:spPr>
        <p:txBody>
          <a:bodyPr>
            <a:normAutofit lnSpcReduction="10000"/>
          </a:bodyPr>
          <a:lstStyle/>
          <a:p>
            <a:pPr marL="457200" marR="0">
              <a:spcBef>
                <a:spcPts val="900"/>
              </a:spcBef>
              <a:spcAft>
                <a:spcPts val="900"/>
              </a:spcAft>
            </a:pPr>
            <a:r>
              <a:rPr lang="en-US" dirty="0">
                <a:latin typeface="Cambria" panose="02040503050406030204" pitchFamily="18" charset="0"/>
                <a:ea typeface="Cambria" panose="02040503050406030204" pitchFamily="18" charset="0"/>
                <a:cs typeface="Times New Roman" panose="02020603050405020304" pitchFamily="18" charset="0"/>
              </a:rPr>
              <a:t>Attached </a:t>
            </a:r>
            <a:r>
              <a:rPr lang="en-US" sz="1800" dirty="0">
                <a:effectLst/>
                <a:latin typeface="Cambria" panose="02040503050406030204" pitchFamily="18" charset="0"/>
                <a:ea typeface="Cambria" panose="02040503050406030204" pitchFamily="18" charset="0"/>
                <a:cs typeface="Times New Roman" panose="02020603050405020304" pitchFamily="18" charset="0"/>
              </a:rPr>
              <a:t>scatterplot visualizes the relationship between age and blood pressure, with points color-coded by heart stroke status and styled by gender. This allows for identifying patterns or trends, such as how age and blood pressure vary with stroke risk, while distinguishing between genders. The "</a:t>
            </a:r>
            <a:r>
              <a:rPr lang="en-US" sz="1800" dirty="0" err="1">
                <a:effectLst/>
                <a:latin typeface="Cambria" panose="02040503050406030204" pitchFamily="18" charset="0"/>
                <a:ea typeface="Cambria" panose="02040503050406030204" pitchFamily="18" charset="0"/>
                <a:cs typeface="Times New Roman" panose="02020603050405020304" pitchFamily="18" charset="0"/>
              </a:rPr>
              <a:t>coolwarm</a:t>
            </a:r>
            <a:r>
              <a:rPr lang="en-US" sz="1800" dirty="0">
                <a:effectLst/>
                <a:latin typeface="Cambria" panose="02040503050406030204" pitchFamily="18" charset="0"/>
                <a:ea typeface="Cambria" panose="02040503050406030204" pitchFamily="18" charset="0"/>
                <a:cs typeface="Times New Roman" panose="02020603050405020304" pitchFamily="18" charset="0"/>
              </a:rPr>
              <a:t>" palette highlights variations in stroke presence.</a:t>
            </a:r>
          </a:p>
          <a:p>
            <a:endParaRPr lang="en-US" dirty="0"/>
          </a:p>
        </p:txBody>
      </p:sp>
      <p:pic>
        <p:nvPicPr>
          <p:cNvPr id="4" name="Picture 3">
            <a:extLst>
              <a:ext uri="{FF2B5EF4-FFF2-40B4-BE49-F238E27FC236}">
                <a16:creationId xmlns:a16="http://schemas.microsoft.com/office/drawing/2014/main" id="{8BE64340-1831-30FD-718A-2F6B4FC5FCA4}"/>
              </a:ext>
            </a:extLst>
          </p:cNvPr>
          <p:cNvPicPr>
            <a:picLocks noChangeAspect="1"/>
          </p:cNvPicPr>
          <p:nvPr/>
        </p:nvPicPr>
        <p:blipFill>
          <a:blip r:embed="rId4"/>
          <a:stretch>
            <a:fillRect/>
          </a:stretch>
        </p:blipFill>
        <p:spPr>
          <a:xfrm>
            <a:off x="4484106" y="691116"/>
            <a:ext cx="7512615" cy="4866609"/>
          </a:xfrm>
          <a:prstGeom prst="rect">
            <a:avLst/>
          </a:prstGeom>
        </p:spPr>
      </p:pic>
      <p:pic>
        <p:nvPicPr>
          <p:cNvPr id="6" name="Audio 5">
            <a:hlinkClick r:id="" action="ppaction://media"/>
            <a:extLst>
              <a:ext uri="{FF2B5EF4-FFF2-40B4-BE49-F238E27FC236}">
                <a16:creationId xmlns:a16="http://schemas.microsoft.com/office/drawing/2014/main" id="{EB8903AE-FEDF-81DB-FE10-B1A944FE6DD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0665626"/>
      </p:ext>
    </p:extLst>
  </p:cSld>
  <p:clrMapOvr>
    <a:masterClrMapping/>
  </p:clrMapOvr>
  <mc:AlternateContent xmlns:mc="http://schemas.openxmlformats.org/markup-compatibility/2006">
    <mc:Choice xmlns:p14="http://schemas.microsoft.com/office/powerpoint/2010/main" Requires="p14">
      <p:transition spd="slow" p14:dur="2000" advTm="53487"/>
    </mc:Choice>
    <mc:Fallback>
      <p:transition spd="slow" advTm="53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CE3A1-1A58-3BAA-1F29-789D9BF2C46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8BB148D-D7D4-A8AB-F899-E6D147E4F38F}"/>
              </a:ext>
            </a:extLst>
          </p:cNvPr>
          <p:cNvSpPr>
            <a:spLocks noGrp="1"/>
          </p:cNvSpPr>
          <p:nvPr>
            <p:ph type="title"/>
          </p:nvPr>
        </p:nvSpPr>
        <p:spPr>
          <a:xfrm>
            <a:off x="502920" y="583206"/>
            <a:ext cx="3650279" cy="1259894"/>
          </a:xfrm>
        </p:spPr>
        <p:txBody>
          <a:bodyPr>
            <a:noAutofit/>
          </a:bodyPr>
          <a:lstStyle/>
          <a:p>
            <a:r>
              <a:rPr lang="en-US" sz="2800" dirty="0"/>
              <a:t>Heart Stroke Count by Gender</a:t>
            </a:r>
          </a:p>
        </p:txBody>
      </p:sp>
      <p:sp>
        <p:nvSpPr>
          <p:cNvPr id="26" name="Content Placeholder 10">
            <a:extLst>
              <a:ext uri="{FF2B5EF4-FFF2-40B4-BE49-F238E27FC236}">
                <a16:creationId xmlns:a16="http://schemas.microsoft.com/office/drawing/2014/main" id="{EC7EBA4D-71D2-6C9E-7489-0E2273078E3D}"/>
              </a:ext>
            </a:extLst>
          </p:cNvPr>
          <p:cNvSpPr>
            <a:spLocks noGrp="1"/>
          </p:cNvSpPr>
          <p:nvPr>
            <p:ph idx="1"/>
          </p:nvPr>
        </p:nvSpPr>
        <p:spPr>
          <a:xfrm>
            <a:off x="649225" y="2133600"/>
            <a:ext cx="3650278" cy="3759253"/>
          </a:xfrm>
        </p:spPr>
        <p:txBody>
          <a:bodyPr>
            <a:normAutofit/>
          </a:bodyPr>
          <a:lstStyle/>
          <a:p>
            <a:pPr marL="457200"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The counterplot displays the distribution of heart stroke cases by gender, with bars segmented by stroke status (e.g., presence or absence of a stroke) using the "Set2" color palette. It provides a clear comparison of stroke occurrence across genders. This visualization helps identify any gender-based differences in heart stroke prevalence.</a:t>
            </a:r>
          </a:p>
        </p:txBody>
      </p:sp>
      <p:pic>
        <p:nvPicPr>
          <p:cNvPr id="4" name="Picture 3">
            <a:extLst>
              <a:ext uri="{FF2B5EF4-FFF2-40B4-BE49-F238E27FC236}">
                <a16:creationId xmlns:a16="http://schemas.microsoft.com/office/drawing/2014/main" id="{6D36D799-7B01-7D61-6644-50F8BB8F8E6F}"/>
              </a:ext>
            </a:extLst>
          </p:cNvPr>
          <p:cNvPicPr>
            <a:picLocks noChangeAspect="1"/>
          </p:cNvPicPr>
          <p:nvPr/>
        </p:nvPicPr>
        <p:blipFill>
          <a:blip r:embed="rId4"/>
          <a:stretch>
            <a:fillRect/>
          </a:stretch>
        </p:blipFill>
        <p:spPr>
          <a:xfrm>
            <a:off x="4856225" y="1023937"/>
            <a:ext cx="6686550" cy="4657725"/>
          </a:xfrm>
          <a:prstGeom prst="rect">
            <a:avLst/>
          </a:prstGeom>
        </p:spPr>
      </p:pic>
      <p:pic>
        <p:nvPicPr>
          <p:cNvPr id="6" name="Audio 5">
            <a:hlinkClick r:id="" action="ppaction://media"/>
            <a:extLst>
              <a:ext uri="{FF2B5EF4-FFF2-40B4-BE49-F238E27FC236}">
                <a16:creationId xmlns:a16="http://schemas.microsoft.com/office/drawing/2014/main" id="{E8893573-EC9F-BC91-F6AC-0226EF727D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8459083"/>
      </p:ext>
    </p:extLst>
  </p:cSld>
  <p:clrMapOvr>
    <a:masterClrMapping/>
  </p:clrMapOvr>
  <mc:AlternateContent xmlns:mc="http://schemas.openxmlformats.org/markup-compatibility/2006">
    <mc:Choice xmlns:p14="http://schemas.microsoft.com/office/powerpoint/2010/main" Requires="p14">
      <p:transition spd="slow" p14:dur="2000" advTm="51581"/>
    </mc:Choice>
    <mc:Fallback>
      <p:transition spd="slow" advTm="5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E1824-A4B7-142D-7AA4-2D372E6D97D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A14DFA2-98E8-FFFF-B654-E1CB1F43CFA0}"/>
              </a:ext>
            </a:extLst>
          </p:cNvPr>
          <p:cNvSpPr>
            <a:spLocks noGrp="1"/>
          </p:cNvSpPr>
          <p:nvPr>
            <p:ph type="title"/>
          </p:nvPr>
        </p:nvSpPr>
        <p:spPr>
          <a:xfrm>
            <a:off x="502920" y="583206"/>
            <a:ext cx="3650279" cy="1259894"/>
          </a:xfrm>
        </p:spPr>
        <p:txBody>
          <a:bodyPr>
            <a:noAutofit/>
          </a:bodyPr>
          <a:lstStyle/>
          <a:p>
            <a:r>
              <a:rPr lang="en-US" sz="2800" dirty="0"/>
              <a:t>Distribution of Blood pressure by Gender</a:t>
            </a:r>
          </a:p>
        </p:txBody>
      </p:sp>
      <p:sp>
        <p:nvSpPr>
          <p:cNvPr id="26" name="Content Placeholder 10">
            <a:extLst>
              <a:ext uri="{FF2B5EF4-FFF2-40B4-BE49-F238E27FC236}">
                <a16:creationId xmlns:a16="http://schemas.microsoft.com/office/drawing/2014/main" id="{2FB5CC7C-6EC3-444B-898C-FFCDB988B987}"/>
              </a:ext>
            </a:extLst>
          </p:cNvPr>
          <p:cNvSpPr>
            <a:spLocks noGrp="1"/>
          </p:cNvSpPr>
          <p:nvPr>
            <p:ph idx="1"/>
          </p:nvPr>
        </p:nvSpPr>
        <p:spPr>
          <a:xfrm>
            <a:off x="649225" y="2133600"/>
            <a:ext cx="3650278" cy="3759253"/>
          </a:xfrm>
        </p:spPr>
        <p:txBody>
          <a:bodyPr>
            <a:normAutofit/>
          </a:bodyPr>
          <a:lstStyle/>
          <a:p>
            <a:pPr marL="457200"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The boxplot illustrates the distribution of blood pressure values for each gender, highlighting key statistics like median, interquartile range, and potential outliers. Using the "pastel" palette, it visually compares blood pressure trends between genders. This helps in identifying gender-based differences in blood pressure levels.</a:t>
            </a:r>
          </a:p>
          <a:p>
            <a:endParaRPr lang="en-US" dirty="0"/>
          </a:p>
        </p:txBody>
      </p:sp>
      <p:pic>
        <p:nvPicPr>
          <p:cNvPr id="6" name="Picture 5">
            <a:extLst>
              <a:ext uri="{FF2B5EF4-FFF2-40B4-BE49-F238E27FC236}">
                <a16:creationId xmlns:a16="http://schemas.microsoft.com/office/drawing/2014/main" id="{37E1D945-21D9-A356-ABFF-4E9E65E5461F}"/>
              </a:ext>
            </a:extLst>
          </p:cNvPr>
          <p:cNvPicPr>
            <a:picLocks noChangeAspect="1"/>
          </p:cNvPicPr>
          <p:nvPr/>
        </p:nvPicPr>
        <p:blipFill>
          <a:blip r:embed="rId4"/>
          <a:stretch>
            <a:fillRect/>
          </a:stretch>
        </p:blipFill>
        <p:spPr>
          <a:xfrm>
            <a:off x="4515886" y="1721501"/>
            <a:ext cx="6753225" cy="4362450"/>
          </a:xfrm>
          <a:prstGeom prst="rect">
            <a:avLst/>
          </a:prstGeom>
        </p:spPr>
      </p:pic>
      <p:pic>
        <p:nvPicPr>
          <p:cNvPr id="9" name="Audio 8">
            <a:hlinkClick r:id="" action="ppaction://media"/>
            <a:extLst>
              <a:ext uri="{FF2B5EF4-FFF2-40B4-BE49-F238E27FC236}">
                <a16:creationId xmlns:a16="http://schemas.microsoft.com/office/drawing/2014/main" id="{2869B722-8020-1B8F-AE06-8C0CAF0E11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2590827"/>
      </p:ext>
    </p:extLst>
  </p:cSld>
  <p:clrMapOvr>
    <a:masterClrMapping/>
  </p:clrMapOvr>
  <mc:AlternateContent xmlns:mc="http://schemas.openxmlformats.org/markup-compatibility/2006">
    <mc:Choice xmlns:p14="http://schemas.microsoft.com/office/powerpoint/2010/main" Requires="p14">
      <p:transition spd="slow" p14:dur="2000" advTm="25384"/>
    </mc:Choice>
    <mc:Fallback>
      <p:transition spd="slow" advTm="25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4797</TotalTime>
  <Words>701</Words>
  <Application>Microsoft Office PowerPoint</Application>
  <PresentationFormat>Widescreen</PresentationFormat>
  <Paragraphs>39</Paragraphs>
  <Slides>11</Slides>
  <Notes>0</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Cambria</vt:lpstr>
      <vt:lpstr>Century Gothic</vt:lpstr>
      <vt:lpstr>Wingdings 3</vt:lpstr>
      <vt:lpstr>Wisp</vt:lpstr>
      <vt:lpstr>HeartGuard: Early Detection of Heart Disease</vt:lpstr>
      <vt:lpstr>Introduction</vt:lpstr>
      <vt:lpstr>Background and Data Sources</vt:lpstr>
      <vt:lpstr>Methods/Steps</vt:lpstr>
      <vt:lpstr>Heart Stroke Count by Age and Gender</vt:lpstr>
      <vt:lpstr>Heart Stroke Count by Blood Pressure and Gender</vt:lpstr>
      <vt:lpstr>Age vs. Blood Pressure with Heart Stroke Status</vt:lpstr>
      <vt:lpstr>Heart Stroke Count by Gender</vt:lpstr>
      <vt:lpstr>Distribution of Blood pressure by Gender</vt:lpstr>
      <vt:lpstr>Outcome of Different Models</vt:lpstr>
      <vt:lpstr>Thanks!!! </vt:lpstr>
    </vt:vector>
  </TitlesOfParts>
  <Company>Fiserv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Mukherjee, Chitramoy (Omaha)</dc:creator>
  <cp:lastModifiedBy>Mukherjee, Chitramoy (Omaha)</cp:lastModifiedBy>
  <cp:revision>1</cp:revision>
  <dcterms:created xsi:type="dcterms:W3CDTF">2024-10-16T02:54:29Z</dcterms:created>
  <dcterms:modified xsi:type="dcterms:W3CDTF">2025-01-23T04:42:08Z</dcterms:modified>
</cp:coreProperties>
</file>